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1.xml" ContentType="application/vnd.openxmlformats-officedocument.themeOverr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 id="2147483722" r:id="rId5"/>
    <p:sldMasterId id="2147483672" r:id="rId6"/>
    <p:sldMasterId id="2147483728" r:id="rId7"/>
  </p:sldMasterIdLst>
  <p:notesMasterIdLst>
    <p:notesMasterId r:id="rId35"/>
  </p:notesMasterIdLst>
  <p:handoutMasterIdLst>
    <p:handoutMasterId r:id="rId36"/>
  </p:handoutMasterIdLst>
  <p:sldIdLst>
    <p:sldId id="298" r:id="rId8"/>
    <p:sldId id="359" r:id="rId9"/>
    <p:sldId id="259" r:id="rId10"/>
    <p:sldId id="303" r:id="rId11"/>
    <p:sldId id="361" r:id="rId12"/>
    <p:sldId id="274" r:id="rId13"/>
    <p:sldId id="282" r:id="rId14"/>
    <p:sldId id="317" r:id="rId15"/>
    <p:sldId id="315" r:id="rId16"/>
    <p:sldId id="318" r:id="rId17"/>
    <p:sldId id="311" r:id="rId18"/>
    <p:sldId id="313" r:id="rId19"/>
    <p:sldId id="300" r:id="rId20"/>
    <p:sldId id="304" r:id="rId21"/>
    <p:sldId id="305" r:id="rId22"/>
    <p:sldId id="330" r:id="rId23"/>
    <p:sldId id="355" r:id="rId24"/>
    <p:sldId id="354" r:id="rId25"/>
    <p:sldId id="353" r:id="rId26"/>
    <p:sldId id="351" r:id="rId27"/>
    <p:sldId id="348" r:id="rId28"/>
    <p:sldId id="356" r:id="rId29"/>
    <p:sldId id="341" r:id="rId30"/>
    <p:sldId id="340" r:id="rId31"/>
    <p:sldId id="343" r:id="rId32"/>
    <p:sldId id="360" r:id="rId33"/>
    <p:sldId id="362" r:id="rId34"/>
  </p:sldIdLst>
  <p:sldSz cx="12192000" cy="6858000"/>
  <p:notesSz cx="7099300" cy="10234613"/>
  <p:defaultTextStyle>
    <a:defPPr lvl="0">
      <a:defRPr lang="de-DE"/>
    </a:defPPr>
    <a:lvl1pPr marL="0" lvl="1" algn="l" defTabSz="914400" rtl="0" eaLnBrk="1" latinLnBrk="0" hangingPunct="1">
      <a:defRPr sz="1800" kern="1200">
        <a:solidFill>
          <a:schemeClr val="tx1"/>
        </a:solidFill>
        <a:latin typeface="+mn-lt"/>
        <a:ea typeface="+mn-ea"/>
        <a:cs typeface="+mn-cs"/>
      </a:defRPr>
    </a:lvl1pPr>
    <a:lvl2pPr marL="457200" lvl="2" algn="l" defTabSz="914400" rtl="0" eaLnBrk="1" latinLnBrk="0" hangingPunct="1">
      <a:defRPr sz="1800" kern="1200">
        <a:solidFill>
          <a:schemeClr val="tx1"/>
        </a:solidFill>
        <a:latin typeface="+mn-lt"/>
        <a:ea typeface="+mn-ea"/>
        <a:cs typeface="+mn-cs"/>
      </a:defRPr>
    </a:lvl2pPr>
    <a:lvl3pPr marL="914400" lvl="3" algn="l" defTabSz="914400" rtl="0" eaLnBrk="1" latinLnBrk="0" hangingPunct="1">
      <a:defRPr sz="1800" kern="1200">
        <a:solidFill>
          <a:schemeClr val="tx1"/>
        </a:solidFill>
        <a:latin typeface="+mn-lt"/>
        <a:ea typeface="+mn-ea"/>
        <a:cs typeface="+mn-cs"/>
      </a:defRPr>
    </a:lvl3pPr>
    <a:lvl4pPr marL="1371600" lvl="4"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5252"/>
    <a:srgbClr val="565656"/>
    <a:srgbClr val="242424"/>
    <a:srgbClr val="4359A5"/>
    <a:srgbClr val="3F3F3F"/>
    <a:srgbClr val="3BA9C3"/>
    <a:srgbClr val="000000"/>
    <a:srgbClr val="3D58BD"/>
    <a:srgbClr val="FEFEFF"/>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5782" autoAdjust="0"/>
  </p:normalViewPr>
  <p:slideViewPr>
    <p:cSldViewPr snapToGrid="0">
      <p:cViewPr>
        <p:scale>
          <a:sx n="90" d="100"/>
          <a:sy n="90" d="100"/>
        </p:scale>
        <p:origin x="-666" y="-516"/>
      </p:cViewPr>
      <p:guideLst>
        <p:guide orient="horz" pos="2880"/>
        <p:guide pos="216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xmlns="" id="{A577E988-6E04-BBB3-D874-52888F3D42C0}"/>
              </a:ext>
            </a:extLst>
          </p:cNvPr>
          <p:cNvSpPr>
            <a:spLocks noGrp="1"/>
          </p:cNvSpPr>
          <p:nvPr>
            <p:ph type="hdr" sz="quarter"/>
          </p:nvPr>
        </p:nvSpPr>
        <p:spPr>
          <a:xfrm>
            <a:off x="0" y="2"/>
            <a:ext cx="3076363" cy="514101"/>
          </a:xfrm>
          <a:prstGeom prst="rect">
            <a:avLst/>
          </a:prstGeom>
        </p:spPr>
        <p:txBody>
          <a:bodyPr vert="horz" lIns="83190" tIns="41595" rIns="83190" bIns="41595" rtlCol="0"/>
          <a:lstStyle>
            <a:lvl1pPr algn="l">
              <a:defRPr sz="1000"/>
            </a:lvl1pPr>
          </a:lstStyle>
          <a:p>
            <a:endParaRPr lang="fr-FR"/>
          </a:p>
        </p:txBody>
      </p:sp>
      <p:sp>
        <p:nvSpPr>
          <p:cNvPr id="3" name="Espace réservé de la date 2">
            <a:extLst>
              <a:ext uri="{FF2B5EF4-FFF2-40B4-BE49-F238E27FC236}">
                <a16:creationId xmlns:a16="http://schemas.microsoft.com/office/drawing/2014/main" xmlns="" id="{194E4E77-C240-C729-188A-48EEB9918370}"/>
              </a:ext>
            </a:extLst>
          </p:cNvPr>
          <p:cNvSpPr>
            <a:spLocks noGrp="1"/>
          </p:cNvSpPr>
          <p:nvPr>
            <p:ph type="dt" sz="quarter" idx="1"/>
          </p:nvPr>
        </p:nvSpPr>
        <p:spPr>
          <a:xfrm>
            <a:off x="4021089" y="2"/>
            <a:ext cx="3076363" cy="514101"/>
          </a:xfrm>
          <a:prstGeom prst="rect">
            <a:avLst/>
          </a:prstGeom>
        </p:spPr>
        <p:txBody>
          <a:bodyPr vert="horz" lIns="83190" tIns="41595" rIns="83190" bIns="41595" rtlCol="0"/>
          <a:lstStyle>
            <a:lvl1pPr algn="r">
              <a:defRPr sz="1000"/>
            </a:lvl1pPr>
          </a:lstStyle>
          <a:p>
            <a:fld id="{3F406AC0-1491-418F-9FB4-75ED01E96E87}" type="datetimeFigureOut">
              <a:rPr lang="fr-FR" smtClean="0"/>
              <a:t>26/04/2023</a:t>
            </a:fld>
            <a:endParaRPr lang="fr-FR"/>
          </a:p>
        </p:txBody>
      </p:sp>
      <p:sp>
        <p:nvSpPr>
          <p:cNvPr id="4" name="Espace réservé du pied de page 3">
            <a:extLst>
              <a:ext uri="{FF2B5EF4-FFF2-40B4-BE49-F238E27FC236}">
                <a16:creationId xmlns:a16="http://schemas.microsoft.com/office/drawing/2014/main" xmlns="" id="{DA389C13-9BED-4FAC-1B41-D1EC78EA88B3}"/>
              </a:ext>
            </a:extLst>
          </p:cNvPr>
          <p:cNvSpPr>
            <a:spLocks noGrp="1"/>
          </p:cNvSpPr>
          <p:nvPr>
            <p:ph type="ftr" sz="quarter" idx="2"/>
          </p:nvPr>
        </p:nvSpPr>
        <p:spPr>
          <a:xfrm>
            <a:off x="0" y="9720516"/>
            <a:ext cx="3076363" cy="514099"/>
          </a:xfrm>
          <a:prstGeom prst="rect">
            <a:avLst/>
          </a:prstGeom>
        </p:spPr>
        <p:txBody>
          <a:bodyPr vert="horz" lIns="83190" tIns="41595" rIns="83190" bIns="41595" rtlCol="0" anchor="b"/>
          <a:lstStyle>
            <a:lvl1pPr algn="l">
              <a:defRPr sz="1000"/>
            </a:lvl1pPr>
          </a:lstStyle>
          <a:p>
            <a:endParaRPr lang="fr-FR"/>
          </a:p>
        </p:txBody>
      </p:sp>
      <p:sp>
        <p:nvSpPr>
          <p:cNvPr id="5" name="Espace réservé du numéro de diapositive 4">
            <a:extLst>
              <a:ext uri="{FF2B5EF4-FFF2-40B4-BE49-F238E27FC236}">
                <a16:creationId xmlns:a16="http://schemas.microsoft.com/office/drawing/2014/main" xmlns="" id="{B6AE30B5-C0B4-9ADE-E187-A6AFE54499CE}"/>
              </a:ext>
            </a:extLst>
          </p:cNvPr>
          <p:cNvSpPr>
            <a:spLocks noGrp="1"/>
          </p:cNvSpPr>
          <p:nvPr>
            <p:ph type="sldNum" sz="quarter" idx="3"/>
          </p:nvPr>
        </p:nvSpPr>
        <p:spPr>
          <a:xfrm>
            <a:off x="4021089" y="9720516"/>
            <a:ext cx="3076363" cy="514099"/>
          </a:xfrm>
          <a:prstGeom prst="rect">
            <a:avLst/>
          </a:prstGeom>
        </p:spPr>
        <p:txBody>
          <a:bodyPr vert="horz" lIns="83190" tIns="41595" rIns="83190" bIns="41595" rtlCol="0" anchor="b"/>
          <a:lstStyle>
            <a:lvl1pPr algn="r">
              <a:defRPr sz="1000"/>
            </a:lvl1pPr>
          </a:lstStyle>
          <a:p>
            <a:fld id="{954BEE4E-28F7-4316-B332-E8252947D370}" type="slidenum">
              <a:rPr lang="fr-FR" smtClean="0"/>
              <a:t>‹N°›</a:t>
            </a:fld>
            <a:endParaRPr lang="fr-FR"/>
          </a:p>
        </p:txBody>
      </p:sp>
    </p:spTree>
    <p:extLst>
      <p:ext uri="{BB962C8B-B14F-4D97-AF65-F5344CB8AC3E}">
        <p14:creationId xmlns:p14="http://schemas.microsoft.com/office/powerpoint/2010/main" val="2378785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7369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68350"/>
            <a:ext cx="6819900" cy="3835400"/>
          </a:xfrm>
          <a:prstGeom prst="rect">
            <a:avLst/>
          </a:prstGeom>
        </p:spPr>
      </p:sp>
      <p:sp>
        <p:nvSpPr>
          <p:cNvPr id="3" name="Espace réservé des commentaires 2"/>
          <p:cNvSpPr>
            <a:spLocks noGrp="1"/>
          </p:cNvSpPr>
          <p:nvPr>
            <p:ph type="body" idx="1"/>
          </p:nvPr>
        </p:nvSpPr>
        <p:spPr>
          <a:xfrm>
            <a:off x="709762" y="4861402"/>
            <a:ext cx="5679778" cy="4606316"/>
          </a:xfrm>
          <a:prstGeom prst="rect">
            <a:avLst/>
          </a:prstGeom>
        </p:spPr>
        <p:txBody>
          <a:bodyPr lIns="83190" tIns="41595" rIns="83190" bIns="41595"/>
          <a:lstStyle/>
          <a:p>
            <a:endParaRPr lang="fr-FR" dirty="0"/>
          </a:p>
        </p:txBody>
      </p:sp>
      <p:sp>
        <p:nvSpPr>
          <p:cNvPr id="4" name="Espace réservé du numéro de diapositive 3"/>
          <p:cNvSpPr>
            <a:spLocks noGrp="1"/>
          </p:cNvSpPr>
          <p:nvPr>
            <p:ph type="sldNum" sz="quarter" idx="10"/>
          </p:nvPr>
        </p:nvSpPr>
        <p:spPr>
          <a:xfrm>
            <a:off x="4021979" y="9721155"/>
            <a:ext cx="3075631" cy="511813"/>
          </a:xfrm>
          <a:prstGeom prst="rect">
            <a:avLst/>
          </a:prstGeom>
        </p:spPr>
        <p:txBody>
          <a:bodyPr lIns="83190" tIns="41595" rIns="83190" bIns="41595"/>
          <a:lstStyle/>
          <a:p>
            <a:fld id="{DB73AB8B-6D17-C244-B144-C2D3D1B3AB3D}" type="slidenum">
              <a:rPr lang="fr-FR" smtClean="0"/>
              <a:t>1</a:t>
            </a:fld>
            <a:endParaRPr lang="fr-FR" dirty="0"/>
          </a:p>
        </p:txBody>
      </p:sp>
    </p:spTree>
    <p:extLst>
      <p:ext uri="{BB962C8B-B14F-4D97-AF65-F5344CB8AC3E}">
        <p14:creationId xmlns:p14="http://schemas.microsoft.com/office/powerpoint/2010/main" val="3826714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68350"/>
            <a:ext cx="6819900" cy="3835400"/>
          </a:xfrm>
          <a:prstGeom prst="rect">
            <a:avLst/>
          </a:prstGeom>
        </p:spPr>
      </p:sp>
      <p:sp>
        <p:nvSpPr>
          <p:cNvPr id="3" name="Espace réservé des commentaires 2"/>
          <p:cNvSpPr>
            <a:spLocks noGrp="1"/>
          </p:cNvSpPr>
          <p:nvPr>
            <p:ph type="body" idx="1"/>
          </p:nvPr>
        </p:nvSpPr>
        <p:spPr>
          <a:xfrm>
            <a:off x="709762" y="4861402"/>
            <a:ext cx="5679778" cy="4606316"/>
          </a:xfrm>
          <a:prstGeom prst="rect">
            <a:avLst/>
          </a:prstGeom>
        </p:spPr>
        <p:txBody>
          <a:bodyPr lIns="83190" tIns="41595" rIns="83190" bIns="41595"/>
          <a:lstStyle/>
          <a:p>
            <a:endParaRPr lang="fr-FR" dirty="0"/>
          </a:p>
        </p:txBody>
      </p:sp>
      <p:sp>
        <p:nvSpPr>
          <p:cNvPr id="4" name="Espace réservé du numéro de diapositive 3"/>
          <p:cNvSpPr>
            <a:spLocks noGrp="1"/>
          </p:cNvSpPr>
          <p:nvPr>
            <p:ph type="sldNum" sz="quarter" idx="10"/>
          </p:nvPr>
        </p:nvSpPr>
        <p:spPr>
          <a:xfrm>
            <a:off x="4021979" y="9721155"/>
            <a:ext cx="3075631" cy="511813"/>
          </a:xfrm>
          <a:prstGeom prst="rect">
            <a:avLst/>
          </a:prstGeom>
        </p:spPr>
        <p:txBody>
          <a:bodyPr lIns="83190" tIns="41595" rIns="83190" bIns="41595"/>
          <a:lstStyle/>
          <a:p>
            <a:fld id="{DB73AB8B-6D17-C244-B144-C2D3D1B3AB3D}" type="slidenum">
              <a:rPr lang="fr-FR" smtClean="0"/>
              <a:t>14</a:t>
            </a:fld>
            <a:endParaRPr lang="fr-FR" dirty="0"/>
          </a:p>
        </p:txBody>
      </p:sp>
    </p:spTree>
    <p:extLst>
      <p:ext uri="{BB962C8B-B14F-4D97-AF65-F5344CB8AC3E}">
        <p14:creationId xmlns:p14="http://schemas.microsoft.com/office/powerpoint/2010/main" val="4016178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68350"/>
            <a:ext cx="6819900" cy="3835400"/>
          </a:xfrm>
          <a:prstGeom prst="rect">
            <a:avLst/>
          </a:prstGeom>
        </p:spPr>
      </p:sp>
      <p:sp>
        <p:nvSpPr>
          <p:cNvPr id="3" name="Espace réservé des commentaires 2"/>
          <p:cNvSpPr>
            <a:spLocks noGrp="1"/>
          </p:cNvSpPr>
          <p:nvPr>
            <p:ph type="body" idx="1"/>
          </p:nvPr>
        </p:nvSpPr>
        <p:spPr>
          <a:xfrm>
            <a:off x="709762" y="4861402"/>
            <a:ext cx="5679778" cy="4606316"/>
          </a:xfrm>
          <a:prstGeom prst="rect">
            <a:avLst/>
          </a:prstGeom>
        </p:spPr>
        <p:txBody>
          <a:bodyPr lIns="83190" tIns="41595" rIns="83190" bIns="41595"/>
          <a:lstStyle/>
          <a:p>
            <a:pPr defTabSz="831900"/>
            <a:r>
              <a:rPr lang="fr-FR" dirty="0" smtClean="0"/>
              <a:t>Ville généralistes : 15%, ville spécialiste 44%, hôpital</a:t>
            </a:r>
            <a:r>
              <a:rPr lang="fr-FR" baseline="0" dirty="0" smtClean="0"/>
              <a:t> urgences 5%, hôpital services 19%, domicile soins médicaux 2%, domicile soins accompagnement 5%; </a:t>
            </a:r>
            <a:r>
              <a:rPr lang="fr-FR" baseline="0" dirty="0" err="1" smtClean="0"/>
              <a:t>hospit</a:t>
            </a:r>
            <a:r>
              <a:rPr lang="fr-FR" baseline="0" dirty="0" smtClean="0"/>
              <a:t> à domicile 0%, ESMS </a:t>
            </a:r>
            <a:r>
              <a:rPr lang="fr-FR" baseline="0" smtClean="0"/>
              <a:t>3%</a:t>
            </a:r>
            <a:endParaRPr lang="fr-FR" dirty="0" smtClean="0"/>
          </a:p>
          <a:p>
            <a:endParaRPr lang="fr-FR" dirty="0"/>
          </a:p>
        </p:txBody>
      </p:sp>
      <p:sp>
        <p:nvSpPr>
          <p:cNvPr id="4" name="Espace réservé du numéro de diapositive 3"/>
          <p:cNvSpPr>
            <a:spLocks noGrp="1"/>
          </p:cNvSpPr>
          <p:nvPr>
            <p:ph type="sldNum" sz="quarter" idx="10"/>
          </p:nvPr>
        </p:nvSpPr>
        <p:spPr>
          <a:xfrm>
            <a:off x="4021979" y="9721155"/>
            <a:ext cx="3075631" cy="511813"/>
          </a:xfrm>
          <a:prstGeom prst="rect">
            <a:avLst/>
          </a:prstGeom>
        </p:spPr>
        <p:txBody>
          <a:bodyPr lIns="83190" tIns="41595" rIns="83190" bIns="41595"/>
          <a:lstStyle/>
          <a:p>
            <a:fld id="{DB73AB8B-6D17-C244-B144-C2D3D1B3AB3D}" type="slidenum">
              <a:rPr lang="fr-FR" smtClean="0"/>
              <a:t>15</a:t>
            </a:fld>
            <a:endParaRPr lang="fr-FR" dirty="0"/>
          </a:p>
        </p:txBody>
      </p:sp>
    </p:spTree>
    <p:extLst>
      <p:ext uri="{BB962C8B-B14F-4D97-AF65-F5344CB8AC3E}">
        <p14:creationId xmlns:p14="http://schemas.microsoft.com/office/powerpoint/2010/main" val="4016178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68350"/>
            <a:ext cx="6819900" cy="3835400"/>
          </a:xfrm>
          <a:prstGeom prst="rect">
            <a:avLst/>
          </a:prstGeom>
          <a:noFill/>
          <a:ln w="12700">
            <a:solidFill>
              <a:prstClr val="black"/>
            </a:solidFill>
          </a:ln>
        </p:spPr>
      </p:sp>
      <p:sp>
        <p:nvSpPr>
          <p:cNvPr id="3" name="Espace réservé des commentaires 2"/>
          <p:cNvSpPr>
            <a:spLocks noGrp="1"/>
          </p:cNvSpPr>
          <p:nvPr>
            <p:ph type="body" idx="1"/>
          </p:nvPr>
        </p:nvSpPr>
        <p:spPr>
          <a:xfrm>
            <a:off x="709930" y="4861441"/>
            <a:ext cx="5679440" cy="4605577"/>
          </a:xfrm>
          <a:prstGeom prst="rect">
            <a:avLst/>
          </a:prstGeom>
        </p:spPr>
        <p:txBody>
          <a:bodyPr lIns="83190" tIns="41595" rIns="83190" bIns="41595"/>
          <a:lstStyle/>
          <a:p>
            <a:endParaRPr lang="fr-FR" dirty="0"/>
          </a:p>
        </p:txBody>
      </p:sp>
    </p:spTree>
    <p:extLst>
      <p:ext uri="{BB962C8B-B14F-4D97-AF65-F5344CB8AC3E}">
        <p14:creationId xmlns:p14="http://schemas.microsoft.com/office/powerpoint/2010/main" val="159865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1288" y="768350"/>
            <a:ext cx="6816725" cy="3835400"/>
          </a:xfrm>
          <a:prstGeom prst="rect">
            <a:avLst/>
          </a:prstGeom>
          <a:noFill/>
          <a:ln w="12700">
            <a:solidFill>
              <a:prstClr val="black"/>
            </a:solidFill>
          </a:ln>
        </p:spPr>
      </p:sp>
      <p:sp>
        <p:nvSpPr>
          <p:cNvPr id="3" name="Espace réservé des commentaires 2"/>
          <p:cNvSpPr>
            <a:spLocks noGrp="1"/>
          </p:cNvSpPr>
          <p:nvPr>
            <p:ph type="body" idx="1"/>
          </p:nvPr>
        </p:nvSpPr>
        <p:spPr>
          <a:xfrm>
            <a:off x="709930" y="4861442"/>
            <a:ext cx="5679440" cy="4605577"/>
          </a:xfrm>
          <a:prstGeom prst="rect">
            <a:avLst/>
          </a:prstGeom>
        </p:spPr>
        <p:txBody>
          <a:bodyPr lIns="83182" tIns="41591" rIns="83182" bIns="41591"/>
          <a:lstStyle/>
          <a:p>
            <a:endParaRPr lang="fr-FR"/>
          </a:p>
        </p:txBody>
      </p:sp>
    </p:spTree>
    <p:extLst>
      <p:ext uri="{BB962C8B-B14F-4D97-AF65-F5344CB8AC3E}">
        <p14:creationId xmlns:p14="http://schemas.microsoft.com/office/powerpoint/2010/main" val="2281270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68350"/>
            <a:ext cx="6819900" cy="3835400"/>
          </a:xfrm>
          <a:prstGeom prst="rect">
            <a:avLst/>
          </a:prstGeom>
          <a:noFill/>
          <a:ln w="12700">
            <a:solidFill>
              <a:prstClr val="black"/>
            </a:solidFill>
          </a:ln>
        </p:spPr>
      </p:sp>
      <p:sp>
        <p:nvSpPr>
          <p:cNvPr id="3" name="Espace réservé des commentaires 2"/>
          <p:cNvSpPr>
            <a:spLocks noGrp="1"/>
          </p:cNvSpPr>
          <p:nvPr>
            <p:ph type="body" idx="1"/>
          </p:nvPr>
        </p:nvSpPr>
        <p:spPr>
          <a:xfrm>
            <a:off x="709930" y="4861441"/>
            <a:ext cx="5679440" cy="4605577"/>
          </a:xfrm>
          <a:prstGeom prst="rect">
            <a:avLst/>
          </a:prstGeom>
        </p:spPr>
        <p:txBody>
          <a:bodyPr lIns="83190" tIns="41595" rIns="83190" bIns="41595"/>
          <a:lstStyle/>
          <a:p>
            <a:endParaRPr lang="fr-FR"/>
          </a:p>
        </p:txBody>
      </p:sp>
    </p:spTree>
    <p:extLst>
      <p:ext uri="{BB962C8B-B14F-4D97-AF65-F5344CB8AC3E}">
        <p14:creationId xmlns:p14="http://schemas.microsoft.com/office/powerpoint/2010/main" val="159865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68350"/>
            <a:ext cx="6819900" cy="3835400"/>
          </a:xfrm>
          <a:prstGeom prst="rect">
            <a:avLst/>
          </a:prstGeom>
          <a:noFill/>
          <a:ln w="12700">
            <a:solidFill>
              <a:prstClr val="black"/>
            </a:solidFill>
          </a:ln>
        </p:spPr>
      </p:sp>
      <p:sp>
        <p:nvSpPr>
          <p:cNvPr id="3" name="Espace réservé des commentaires 2"/>
          <p:cNvSpPr>
            <a:spLocks noGrp="1"/>
          </p:cNvSpPr>
          <p:nvPr>
            <p:ph type="body" idx="1"/>
          </p:nvPr>
        </p:nvSpPr>
        <p:spPr>
          <a:xfrm>
            <a:off x="709930" y="4861441"/>
            <a:ext cx="5679440" cy="4605577"/>
          </a:xfrm>
          <a:prstGeom prst="rect">
            <a:avLst/>
          </a:prstGeom>
        </p:spPr>
        <p:txBody>
          <a:bodyPr lIns="83190" tIns="41595" rIns="83190" bIns="41595"/>
          <a:lstStyle/>
          <a:p>
            <a:endParaRPr lang="fr-FR"/>
          </a:p>
        </p:txBody>
      </p:sp>
    </p:spTree>
    <p:extLst>
      <p:ext uri="{BB962C8B-B14F-4D97-AF65-F5344CB8AC3E}">
        <p14:creationId xmlns:p14="http://schemas.microsoft.com/office/powerpoint/2010/main" val="159865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190" tIns="41595" rIns="83190" bIns="41595">
            <a:normAutofit fontScale="25000" lnSpcReduction="20000"/>
          </a:bodyPr>
          <a:lstStyle/>
          <a:p>
            <a:r>
              <a:rPr lang="fr-FR" dirty="0"/>
              <a:t>À noter</a:t>
            </a:r>
            <a:r>
              <a:rPr lang="fr-FR" baseline="0" dirty="0"/>
              <a:t> : </a:t>
            </a:r>
            <a:r>
              <a:rPr lang="fr-FR" dirty="0"/>
              <a:t>la Charte Romain Jacob est devenue un élément de référence de la certification HAS 2020 des établissements de santé.</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68350"/>
            <a:ext cx="6819900" cy="3835400"/>
          </a:xfrm>
          <a:prstGeom prst="rect">
            <a:avLst/>
          </a:prstGeom>
          <a:noFill/>
          <a:ln w="12700">
            <a:solidFill>
              <a:prstClr val="black"/>
            </a:solidFill>
          </a:ln>
        </p:spPr>
      </p:sp>
      <p:sp>
        <p:nvSpPr>
          <p:cNvPr id="3" name="Espace réservé des commentaires 2"/>
          <p:cNvSpPr>
            <a:spLocks noGrp="1"/>
          </p:cNvSpPr>
          <p:nvPr>
            <p:ph type="body" idx="1"/>
          </p:nvPr>
        </p:nvSpPr>
        <p:spPr>
          <a:xfrm>
            <a:off x="709930" y="4861441"/>
            <a:ext cx="5679440" cy="4605577"/>
          </a:xfrm>
          <a:prstGeom prst="rect">
            <a:avLst/>
          </a:prstGeom>
        </p:spPr>
        <p:txBody>
          <a:bodyPr lIns="83190" tIns="41595" rIns="83190" bIns="41595"/>
          <a:lstStyle/>
          <a:p>
            <a:r>
              <a:rPr lang="fr-FR" dirty="0" smtClean="0"/>
              <a:t>Aucun signataire en Isère hormis la CPAM</a:t>
            </a:r>
            <a:endParaRPr lang="fr-FR" dirty="0"/>
          </a:p>
        </p:txBody>
      </p:sp>
    </p:spTree>
    <p:extLst>
      <p:ext uri="{BB962C8B-B14F-4D97-AF65-F5344CB8AC3E}">
        <p14:creationId xmlns:p14="http://schemas.microsoft.com/office/powerpoint/2010/main" val="1428092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190" tIns="41595" rIns="83190" bIns="41595">
            <a:normAutofit fontScale="25000" lnSpcReduction="20000"/>
          </a:bodyPr>
          <a:lstStyle/>
          <a:p>
            <a:endParaRPr 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190" tIns="41595" rIns="83190" bIns="41595">
            <a:normAutofit fontScale="25000" lnSpcReduction="20000"/>
          </a:bodyPr>
          <a:lstStyle/>
          <a:p>
            <a:endParaRPr lang="fr-F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68350"/>
            <a:ext cx="6819900" cy="3835400"/>
          </a:xfrm>
          <a:prstGeom prst="rect">
            <a:avLst/>
          </a:prstGeom>
        </p:spPr>
      </p:sp>
      <p:sp>
        <p:nvSpPr>
          <p:cNvPr id="3" name="Espace réservé des commentaires 2"/>
          <p:cNvSpPr>
            <a:spLocks noGrp="1"/>
          </p:cNvSpPr>
          <p:nvPr>
            <p:ph type="body" idx="1"/>
          </p:nvPr>
        </p:nvSpPr>
        <p:spPr>
          <a:xfrm>
            <a:off x="709762" y="4861402"/>
            <a:ext cx="5679778" cy="4606316"/>
          </a:xfrm>
          <a:prstGeom prst="rect">
            <a:avLst/>
          </a:prstGeom>
        </p:spPr>
        <p:txBody>
          <a:bodyPr lIns="83190" tIns="41595" rIns="83190" bIns="41595"/>
          <a:lstStyle/>
          <a:p>
            <a:r>
              <a:rPr lang="fr-FR" dirty="0" smtClean="0"/>
              <a:t>14% refus soins</a:t>
            </a:r>
            <a:r>
              <a:rPr lang="fr-FR" baseline="0" dirty="0" smtClean="0"/>
              <a:t> année 2022</a:t>
            </a:r>
          </a:p>
          <a:p>
            <a:r>
              <a:rPr lang="fr-FR" baseline="0" dirty="0" smtClean="0"/>
              <a:t>Motifs refus : pas voulu de moi 46%, délai attente 28%, je ne sais pas 14%, pas assez argent 6%, pas accessible 5%, lieu fermé 2%</a:t>
            </a:r>
          </a:p>
          <a:p>
            <a:r>
              <a:rPr lang="fr-FR" baseline="0" dirty="0" smtClean="0"/>
              <a:t>Parcours après refus : 25% abandon, 40% autre service, 35% recherche autre lieu de soins</a:t>
            </a:r>
            <a:endParaRPr lang="fr-FR" dirty="0"/>
          </a:p>
        </p:txBody>
      </p:sp>
      <p:sp>
        <p:nvSpPr>
          <p:cNvPr id="4" name="Espace réservé du numéro de diapositive 3"/>
          <p:cNvSpPr>
            <a:spLocks noGrp="1"/>
          </p:cNvSpPr>
          <p:nvPr>
            <p:ph type="sldNum" sz="quarter" idx="10"/>
          </p:nvPr>
        </p:nvSpPr>
        <p:spPr>
          <a:xfrm>
            <a:off x="4021979" y="9721155"/>
            <a:ext cx="3075631" cy="511813"/>
          </a:xfrm>
          <a:prstGeom prst="rect">
            <a:avLst/>
          </a:prstGeom>
        </p:spPr>
        <p:txBody>
          <a:bodyPr lIns="83190" tIns="41595" rIns="83190" bIns="41595"/>
          <a:lstStyle/>
          <a:p>
            <a:fld id="{DB73AB8B-6D17-C244-B144-C2D3D1B3AB3D}" type="slidenum">
              <a:rPr lang="fr-FR" smtClean="0"/>
              <a:t>9</a:t>
            </a:fld>
            <a:endParaRPr lang="fr-FR" dirty="0"/>
          </a:p>
        </p:txBody>
      </p:sp>
    </p:spTree>
    <p:extLst>
      <p:ext uri="{BB962C8B-B14F-4D97-AF65-F5344CB8AC3E}">
        <p14:creationId xmlns:p14="http://schemas.microsoft.com/office/powerpoint/2010/main" val="4016178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68350"/>
            <a:ext cx="6819900" cy="3835400"/>
          </a:xfrm>
          <a:prstGeom prst="rect">
            <a:avLst/>
          </a:prstGeom>
        </p:spPr>
      </p:sp>
      <p:sp>
        <p:nvSpPr>
          <p:cNvPr id="3" name="Espace réservé des commentaires 2"/>
          <p:cNvSpPr>
            <a:spLocks noGrp="1"/>
          </p:cNvSpPr>
          <p:nvPr>
            <p:ph type="body" idx="1"/>
          </p:nvPr>
        </p:nvSpPr>
        <p:spPr>
          <a:xfrm>
            <a:off x="709762" y="4861402"/>
            <a:ext cx="5679778" cy="4606316"/>
          </a:xfrm>
          <a:prstGeom prst="rect">
            <a:avLst/>
          </a:prstGeom>
        </p:spPr>
        <p:txBody>
          <a:bodyPr lIns="83190" tIns="41595" rIns="83190" bIns="41595"/>
          <a:lstStyle/>
          <a:p>
            <a:r>
              <a:rPr lang="fr-FR" dirty="0" smtClean="0"/>
              <a:t>81,8% soignées et 18,2% non soignées</a:t>
            </a:r>
            <a:endParaRPr lang="fr-FR" dirty="0"/>
          </a:p>
        </p:txBody>
      </p:sp>
      <p:sp>
        <p:nvSpPr>
          <p:cNvPr id="4" name="Espace réservé du numéro de diapositive 3"/>
          <p:cNvSpPr>
            <a:spLocks noGrp="1"/>
          </p:cNvSpPr>
          <p:nvPr>
            <p:ph type="sldNum" sz="quarter" idx="10"/>
          </p:nvPr>
        </p:nvSpPr>
        <p:spPr>
          <a:xfrm>
            <a:off x="4021979" y="9721155"/>
            <a:ext cx="3075631" cy="511813"/>
          </a:xfrm>
          <a:prstGeom prst="rect">
            <a:avLst/>
          </a:prstGeom>
        </p:spPr>
        <p:txBody>
          <a:bodyPr lIns="83190" tIns="41595" rIns="83190" bIns="41595"/>
          <a:lstStyle/>
          <a:p>
            <a:fld id="{DB73AB8B-6D17-C244-B144-C2D3D1B3AB3D}" type="slidenum">
              <a:rPr lang="fr-FR" smtClean="0"/>
              <a:t>11</a:t>
            </a:fld>
            <a:endParaRPr lang="fr-FR" dirty="0"/>
          </a:p>
        </p:txBody>
      </p:sp>
    </p:spTree>
    <p:extLst>
      <p:ext uri="{BB962C8B-B14F-4D97-AF65-F5344CB8AC3E}">
        <p14:creationId xmlns:p14="http://schemas.microsoft.com/office/powerpoint/2010/main" val="4016178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68350"/>
            <a:ext cx="6819900" cy="3835400"/>
          </a:xfrm>
          <a:prstGeom prst="rect">
            <a:avLst/>
          </a:prstGeom>
        </p:spPr>
      </p:sp>
      <p:sp>
        <p:nvSpPr>
          <p:cNvPr id="3" name="Espace réservé des commentaires 2"/>
          <p:cNvSpPr>
            <a:spLocks noGrp="1"/>
          </p:cNvSpPr>
          <p:nvPr>
            <p:ph type="body" idx="1"/>
          </p:nvPr>
        </p:nvSpPr>
        <p:spPr>
          <a:xfrm>
            <a:off x="709762" y="4861402"/>
            <a:ext cx="5679778" cy="4606316"/>
          </a:xfrm>
          <a:prstGeom prst="rect">
            <a:avLst/>
          </a:prstGeom>
        </p:spPr>
        <p:txBody>
          <a:bodyPr lIns="83190" tIns="41595" rIns="83190" bIns="41595"/>
          <a:lstStyle/>
          <a:p>
            <a:r>
              <a:rPr lang="fr-FR" dirty="0" smtClean="0"/>
              <a:t>77.3% soignées et 22,7% non soignées</a:t>
            </a:r>
            <a:endParaRPr lang="fr-FR" dirty="0"/>
          </a:p>
        </p:txBody>
      </p:sp>
      <p:sp>
        <p:nvSpPr>
          <p:cNvPr id="4" name="Espace réservé du numéro de diapositive 3"/>
          <p:cNvSpPr>
            <a:spLocks noGrp="1"/>
          </p:cNvSpPr>
          <p:nvPr>
            <p:ph type="sldNum" sz="quarter" idx="10"/>
          </p:nvPr>
        </p:nvSpPr>
        <p:spPr>
          <a:xfrm>
            <a:off x="4021979" y="9721155"/>
            <a:ext cx="3075631" cy="511813"/>
          </a:xfrm>
          <a:prstGeom prst="rect">
            <a:avLst/>
          </a:prstGeom>
        </p:spPr>
        <p:txBody>
          <a:bodyPr lIns="83190" tIns="41595" rIns="83190" bIns="41595"/>
          <a:lstStyle/>
          <a:p>
            <a:fld id="{DB73AB8B-6D17-C244-B144-C2D3D1B3AB3D}" type="slidenum">
              <a:rPr lang="fr-FR" smtClean="0"/>
              <a:t>12</a:t>
            </a:fld>
            <a:endParaRPr lang="fr-FR" dirty="0"/>
          </a:p>
        </p:txBody>
      </p:sp>
    </p:spTree>
    <p:extLst>
      <p:ext uri="{BB962C8B-B14F-4D97-AF65-F5344CB8AC3E}">
        <p14:creationId xmlns:p14="http://schemas.microsoft.com/office/powerpoint/2010/main" val="4016178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68350"/>
            <a:ext cx="6819900" cy="3835400"/>
          </a:xfrm>
          <a:prstGeom prst="rect">
            <a:avLst/>
          </a:prstGeom>
        </p:spPr>
      </p:sp>
      <p:sp>
        <p:nvSpPr>
          <p:cNvPr id="3" name="Espace réservé des commentaires 2"/>
          <p:cNvSpPr>
            <a:spLocks noGrp="1"/>
          </p:cNvSpPr>
          <p:nvPr>
            <p:ph type="body" idx="1"/>
          </p:nvPr>
        </p:nvSpPr>
        <p:spPr>
          <a:xfrm>
            <a:off x="709762" y="4861402"/>
            <a:ext cx="5679778" cy="4606316"/>
          </a:xfrm>
          <a:prstGeom prst="rect">
            <a:avLst/>
          </a:prstGeom>
        </p:spPr>
        <p:txBody>
          <a:bodyPr lIns="83190" tIns="41595" rIns="83190" bIns="41595"/>
          <a:lstStyle/>
          <a:p>
            <a:r>
              <a:rPr lang="fr-FR" dirty="0" smtClean="0"/>
              <a:t>919 répondants sur année 2022</a:t>
            </a:r>
            <a:endParaRPr lang="fr-FR" dirty="0"/>
          </a:p>
        </p:txBody>
      </p:sp>
      <p:sp>
        <p:nvSpPr>
          <p:cNvPr id="4" name="Espace réservé du numéro de diapositive 3"/>
          <p:cNvSpPr>
            <a:spLocks noGrp="1"/>
          </p:cNvSpPr>
          <p:nvPr>
            <p:ph type="sldNum" sz="quarter" idx="10"/>
          </p:nvPr>
        </p:nvSpPr>
        <p:spPr>
          <a:xfrm>
            <a:off x="4021979" y="9721155"/>
            <a:ext cx="3075631" cy="511813"/>
          </a:xfrm>
          <a:prstGeom prst="rect">
            <a:avLst/>
          </a:prstGeom>
        </p:spPr>
        <p:txBody>
          <a:bodyPr lIns="83190" tIns="41595" rIns="83190" bIns="41595"/>
          <a:lstStyle/>
          <a:p>
            <a:fld id="{DB73AB8B-6D17-C244-B144-C2D3D1B3AB3D}" type="slidenum">
              <a:rPr lang="fr-FR" smtClean="0"/>
              <a:t>13</a:t>
            </a:fld>
            <a:endParaRPr lang="fr-FR" dirty="0"/>
          </a:p>
        </p:txBody>
      </p:sp>
    </p:spTree>
    <p:extLst>
      <p:ext uri="{BB962C8B-B14F-4D97-AF65-F5344CB8AC3E}">
        <p14:creationId xmlns:p14="http://schemas.microsoft.com/office/powerpoint/2010/main" val="40161784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ex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934E310A-4CEE-7246-82CD-435F6B104E3E}"/>
              </a:ext>
            </a:extLst>
          </p:cNvPr>
          <p:cNvSpPr>
            <a:spLocks noGrp="1"/>
          </p:cNvSpPr>
          <p:nvPr>
            <p:ph type="sldNum" sz="quarter" idx="15"/>
          </p:nvPr>
        </p:nvSpPr>
        <p:spPr>
          <a:xfrm>
            <a:off x="395469" y="6229647"/>
            <a:ext cx="720000" cy="288000"/>
          </a:xfrm>
          <a:prstGeom prst="rect">
            <a:avLst/>
          </a:prstGeom>
        </p:spPr>
        <p:txBody>
          <a:bodyPr/>
          <a:lstStyle/>
          <a:p>
            <a:fld id="{975A587B-5814-4D9B-9598-FE9CB954CB01}" type="slidenum">
              <a:rPr lang="fr-FR" smtClean="0"/>
              <a:pPr/>
              <a:t>‹N°›</a:t>
            </a:fld>
            <a:endParaRPr lang="fr-FR"/>
          </a:p>
        </p:txBody>
      </p:sp>
      <p:sp>
        <p:nvSpPr>
          <p:cNvPr id="8" name="Rectangle 7">
            <a:extLst>
              <a:ext uri="{FF2B5EF4-FFF2-40B4-BE49-F238E27FC236}">
                <a16:creationId xmlns:a16="http://schemas.microsoft.com/office/drawing/2014/main" xmlns="" id="{F570CA74-521C-44C8-905A-9E60AB869CE9}"/>
              </a:ext>
            </a:extLst>
          </p:cNvPr>
          <p:cNvSpPr/>
          <p:nvPr userDrawn="1"/>
        </p:nvSpPr>
        <p:spPr>
          <a:xfrm>
            <a:off x="498660" y="494778"/>
            <a:ext cx="11194680" cy="11148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descr="Une image contenant texte, clipart&#10;&#10;Description générée automatiquement">
            <a:extLst>
              <a:ext uri="{FF2B5EF4-FFF2-40B4-BE49-F238E27FC236}">
                <a16:creationId xmlns:a16="http://schemas.microsoft.com/office/drawing/2014/main" xmlns="" id="{097FD34B-9036-4630-B44D-77D377E13BF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5469" y="675708"/>
            <a:ext cx="5220327" cy="752955"/>
          </a:xfrm>
          <a:prstGeom prst="rect">
            <a:avLst/>
          </a:prstGeom>
        </p:spPr>
      </p:pic>
    </p:spTree>
    <p:extLst>
      <p:ext uri="{BB962C8B-B14F-4D97-AF65-F5344CB8AC3E}">
        <p14:creationId xmlns:p14="http://schemas.microsoft.com/office/powerpoint/2010/main" val="3511457543"/>
      </p:ext>
    </p:extLst>
  </p:cSld>
  <p:clrMapOvr>
    <a:masterClrMapping/>
  </p:clrMapOvr>
  <p:extLst>
    <p:ext uri="{DCECCB84-F9BA-43D5-87BE-67443E8EF086}">
      <p15:sldGuideLst xmlns:p15="http://schemas.microsoft.com/office/powerpoint/2012/main" xmlns="">
        <p15:guide id="1"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550431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7BC41F0E-EC30-4D2A-AA16-7B987E32A160}"/>
              </a:ext>
            </a:extLst>
          </p:cNvPr>
          <p:cNvSpPr>
            <a:spLocks noGrp="1"/>
          </p:cNvSpPr>
          <p:nvPr>
            <p:ph type="body" sz="quarter" idx="13"/>
          </p:nvPr>
        </p:nvSpPr>
        <p:spPr>
          <a:xfrm>
            <a:off x="1273096" y="2087730"/>
            <a:ext cx="10421565" cy="3766660"/>
          </a:xfrm>
        </p:spPr>
        <p:txBody>
          <a:bodyPr/>
          <a:lstStyle>
            <a:lvl1pPr marL="0" indent="0">
              <a:buNone/>
              <a:defRPr sz="2200" b="0">
                <a:solidFill>
                  <a:schemeClr val="tx2"/>
                </a:solidFill>
              </a:defRPr>
            </a:lvl1pPr>
            <a:lvl2pPr marL="0" indent="144000">
              <a:spcAft>
                <a:spcPts val="800"/>
              </a:spcAft>
              <a:buClr>
                <a:schemeClr val="tx2"/>
              </a:buClr>
              <a:buFont typeface="Symbol" panose="05050102010706020507" pitchFamily="18" charset="2"/>
              <a:buChar char=""/>
              <a:defRPr b="1"/>
            </a:lvl2pPr>
            <a:lvl3pPr>
              <a:spcAft>
                <a:spcPts val="600"/>
              </a:spcAft>
              <a:defRPr sz="1600" b="0"/>
            </a:lvl3pPr>
            <a:lvl4pPr>
              <a:defRPr sz="1400" b="1"/>
            </a:lvl4pPr>
            <a:lvl5pPr>
              <a:defRPr sz="1200"/>
            </a:lvl5pPr>
          </a:lstStyle>
          <a:p>
            <a:pPr lvl="0"/>
            <a:r>
              <a:rPr lang="fr-FR" smtClean="0"/>
              <a:t>Modifiez les styles du texte du masque</a:t>
            </a:r>
          </a:p>
        </p:txBody>
      </p:sp>
      <p:sp>
        <p:nvSpPr>
          <p:cNvPr id="4" name="Espace réservé du numéro de diapositive 3">
            <a:extLst>
              <a:ext uri="{FF2B5EF4-FFF2-40B4-BE49-F238E27FC236}">
                <a16:creationId xmlns=""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D70E81EC-A4CC-46F3-8A94-BB7AD42F7DA0}"/>
              </a:ext>
            </a:extLst>
          </p:cNvPr>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3420585664"/>
      </p:ext>
    </p:extLst>
  </p:cSld>
  <p:clrMapOvr>
    <a:masterClrMapping/>
  </p:clrMapOvr>
  <p:extLst mod="1">
    <p:ext uri="{DCECCB84-F9BA-43D5-87BE-67443E8EF086}">
      <p15:sldGuideLst xmlns="" xmlns:p15="http://schemas.microsoft.com/office/powerpoint/2012/main">
        <p15:guide id="1" orient="horz" pos="216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uverture avec photo_AM">
    <p:spTree>
      <p:nvGrpSpPr>
        <p:cNvPr id="1" name=""/>
        <p:cNvGrpSpPr/>
        <p:nvPr/>
      </p:nvGrpSpPr>
      <p:grpSpPr>
        <a:xfrm>
          <a:off x="0" y="0"/>
          <a:ext cx="0" cy="0"/>
          <a:chOff x="0" y="0"/>
          <a:chExt cx="0" cy="0"/>
        </a:xfrm>
      </p:grpSpPr>
      <p:sp>
        <p:nvSpPr>
          <p:cNvPr id="9" name="Espace réservé pour une image  2">
            <a:extLst>
              <a:ext uri="{FF2B5EF4-FFF2-40B4-BE49-F238E27FC236}">
                <a16:creationId xmlns="" xmlns:a16="http://schemas.microsoft.com/office/drawing/2014/main" id="{4A942647-1398-2A41-AAA1-AA7C84CCEB7A}"/>
              </a:ext>
            </a:extLst>
          </p:cNvPr>
          <p:cNvSpPr>
            <a:spLocks noGrp="1"/>
          </p:cNvSpPr>
          <p:nvPr>
            <p:ph type="pic" idx="14"/>
          </p:nvPr>
        </p:nvSpPr>
        <p:spPr>
          <a:xfrm>
            <a:off x="507201" y="2188868"/>
            <a:ext cx="11178000"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pic>
        <p:nvPicPr>
          <p:cNvPr id="6" name="Image 5" descr="Une image contenant alimentation&#10;&#10;Description générée automatiquement" title="Sécurité sociale - l'Assurance Maladie : Agir ensemble, protéger chacun ">
            <a:extLst>
              <a:ext uri="{FF2B5EF4-FFF2-40B4-BE49-F238E27FC236}">
                <a16:creationId xmlns="" xmlns:a16="http://schemas.microsoft.com/office/drawing/2014/main" id="{6C1F8D08-6EB0-422B-93A1-7AFDDC66FEB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6575" y="279400"/>
            <a:ext cx="4705350" cy="1689100"/>
          </a:xfrm>
          <a:prstGeom prst="rect">
            <a:avLst/>
          </a:prstGeom>
        </p:spPr>
      </p:pic>
      <p:sp>
        <p:nvSpPr>
          <p:cNvPr id="22" name="Titre 1">
            <a:extLst>
              <a:ext uri="{FF2B5EF4-FFF2-40B4-BE49-F238E27FC236}">
                <a16:creationId xmlns="" xmlns:a16="http://schemas.microsoft.com/office/drawing/2014/main" id="{08C5C4EE-51F7-9940-9606-76F8D4D73B88}"/>
              </a:ext>
            </a:extLst>
          </p:cNvPr>
          <p:cNvSpPr>
            <a:spLocks noGrp="1"/>
          </p:cNvSpPr>
          <p:nvPr>
            <p:ph type="ctrTitle" hasCustomPrompt="1"/>
          </p:nvPr>
        </p:nvSpPr>
        <p:spPr>
          <a:xfrm>
            <a:off x="506801" y="2188868"/>
            <a:ext cx="11193074"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12" name="Espace réservé de la date 11">
            <a:extLst>
              <a:ext uri="{FF2B5EF4-FFF2-40B4-BE49-F238E27FC236}">
                <a16:creationId xmlns="" xmlns:a16="http://schemas.microsoft.com/office/drawing/2014/main" id="{03F3D622-9637-41B2-A77E-476826BB4A98}"/>
              </a:ext>
            </a:extLst>
          </p:cNvPr>
          <p:cNvSpPr>
            <a:spLocks noGrp="1"/>
          </p:cNvSpPr>
          <p:nvPr>
            <p:ph type="dt" sz="half" idx="19"/>
          </p:nvPr>
        </p:nvSpPr>
        <p:spPr>
          <a:xfrm>
            <a:off x="9899487" y="6372000"/>
            <a:ext cx="1800000" cy="288000"/>
          </a:xfrm>
        </p:spPr>
        <p:txBody>
          <a:bodyPr/>
          <a:lstStyle/>
          <a:p>
            <a:fld id="{7A90C9BA-8212-E643-99E2-71E2B6F6098A}" type="datetime1">
              <a:rPr lang="fr-FR" smtClean="0">
                <a:solidFill>
                  <a:srgbClr val="0C419A"/>
                </a:solidFill>
              </a:rPr>
              <a:pPr/>
              <a:t>26/04/2023</a:t>
            </a:fld>
            <a:endParaRPr lang="fr-FR" dirty="0">
              <a:solidFill>
                <a:srgbClr val="0C419A"/>
              </a:solidFill>
            </a:endParaRPr>
          </a:p>
        </p:txBody>
      </p:sp>
      <p:sp>
        <p:nvSpPr>
          <p:cNvPr id="7" name="Espace réservé du texte 13"/>
          <p:cNvSpPr>
            <a:spLocks noGrp="1"/>
          </p:cNvSpPr>
          <p:nvPr>
            <p:ph type="body" sz="quarter" idx="12" hasCustomPrompt="1"/>
          </p:nvPr>
        </p:nvSpPr>
        <p:spPr>
          <a:xfrm>
            <a:off x="736518" y="5031320"/>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389120" y="5943568"/>
            <a:ext cx="7276241" cy="386894"/>
          </a:xfrm>
          <a:prstGeom prst="rect">
            <a:avLst/>
          </a:prstGeom>
        </p:spPr>
        <p:txBody>
          <a:bodyPr>
            <a:noAutofit/>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spTree>
    <p:extLst>
      <p:ext uri="{BB962C8B-B14F-4D97-AF65-F5344CB8AC3E}">
        <p14:creationId xmlns:p14="http://schemas.microsoft.com/office/powerpoint/2010/main" val="3116220225"/>
      </p:ext>
    </p:extLst>
  </p:cSld>
  <p:clrMapOvr>
    <a:masterClrMapping/>
  </p:clrMapOvr>
  <p:extLst mod="1">
    <p:ext uri="{DCECCB84-F9BA-43D5-87BE-67443E8EF086}">
      <p15:sldGuideLst xmlns=""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uverture fond couleur + Photo_AM">
    <p:spTree>
      <p:nvGrpSpPr>
        <p:cNvPr id="1" name=""/>
        <p:cNvGrpSpPr/>
        <p:nvPr/>
      </p:nvGrpSpPr>
      <p:grpSpPr>
        <a:xfrm>
          <a:off x="0" y="0"/>
          <a:ext cx="0" cy="0"/>
          <a:chOff x="0" y="0"/>
          <a:chExt cx="0" cy="0"/>
        </a:xfrm>
      </p:grpSpPr>
      <p:pic>
        <p:nvPicPr>
          <p:cNvPr id="7" name="Image 6" descr="Une image contenant alimentation&#10;&#10;Description générée automatiquement" title="Sécurité sociale - l'Assurance Maladie : Agir ensemble, protéger chacun ">
            <a:extLst>
              <a:ext uri="{FF2B5EF4-FFF2-40B4-BE49-F238E27FC236}">
                <a16:creationId xmlns="" xmlns:a16="http://schemas.microsoft.com/office/drawing/2014/main" id="{62AF9597-0C86-4349-A32D-827983D78EC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6575" y="279400"/>
            <a:ext cx="4705350" cy="1689100"/>
          </a:xfrm>
          <a:prstGeom prst="rect">
            <a:avLst/>
          </a:prstGeom>
        </p:spPr>
      </p:pic>
      <p:sp>
        <p:nvSpPr>
          <p:cNvPr id="9" name="Espace réservé pour une image  2">
            <a:extLst>
              <a:ext uri="{FF2B5EF4-FFF2-40B4-BE49-F238E27FC236}">
                <a16:creationId xmlns=""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10" name="Titre 1">
            <a:extLst>
              <a:ext uri="{FF2B5EF4-FFF2-40B4-BE49-F238E27FC236}">
                <a16:creationId xmlns=""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solidFill>
                  <a:srgbClr val="0C419A"/>
                </a:solidFill>
              </a:rPr>
              <a:pPr/>
              <a:t>26/04/2023</a:t>
            </a:fld>
            <a:endParaRPr lang="fr-FR" dirty="0">
              <a:solidFill>
                <a:srgbClr val="0C419A"/>
              </a:solidFill>
            </a:endParaRPr>
          </a:p>
        </p:txBody>
      </p:sp>
      <p:sp>
        <p:nvSpPr>
          <p:cNvPr id="6" name="Espace réservé du texte 13"/>
          <p:cNvSpPr>
            <a:spLocks noGrp="1"/>
          </p:cNvSpPr>
          <p:nvPr>
            <p:ph type="body" sz="quarter" idx="12" hasCustomPrompt="1"/>
          </p:nvPr>
        </p:nvSpPr>
        <p:spPr>
          <a:xfrm>
            <a:off x="701459" y="4989120"/>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951828" y="5987313"/>
            <a:ext cx="6748047" cy="329080"/>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a:t>
            </a:r>
            <a:r>
              <a:rPr lang="fr-FR" dirty="0" smtClean="0"/>
              <a:t>texte (nom de l’entité émettrice)</a:t>
            </a:r>
            <a:endParaRPr lang="fr-FR" dirty="0"/>
          </a:p>
        </p:txBody>
      </p:sp>
    </p:spTree>
    <p:extLst>
      <p:ext uri="{BB962C8B-B14F-4D97-AF65-F5344CB8AC3E}">
        <p14:creationId xmlns:p14="http://schemas.microsoft.com/office/powerpoint/2010/main" val="806928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uverture fond couleur + Photo_AM_bleu">
    <p:spTree>
      <p:nvGrpSpPr>
        <p:cNvPr id="1" name=""/>
        <p:cNvGrpSpPr/>
        <p:nvPr/>
      </p:nvGrpSpPr>
      <p:grpSpPr>
        <a:xfrm>
          <a:off x="0" y="0"/>
          <a:ext cx="0" cy="0"/>
          <a:chOff x="0" y="0"/>
          <a:chExt cx="0" cy="0"/>
        </a:xfrm>
      </p:grpSpPr>
      <p:pic>
        <p:nvPicPr>
          <p:cNvPr id="7" name="Image 6" descr="Une image contenant alimentation&#10;&#10;Description générée automatiquement" title="Sécurité sociale - l'Assurance Maladie : Agir ensemble, protéger chacun ">
            <a:extLst>
              <a:ext uri="{FF2B5EF4-FFF2-40B4-BE49-F238E27FC236}">
                <a16:creationId xmlns="" xmlns:a16="http://schemas.microsoft.com/office/drawing/2014/main" id="{62AF9597-0C86-4349-A32D-827983D78EC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6575" y="279400"/>
            <a:ext cx="4705350" cy="1689100"/>
          </a:xfrm>
          <a:prstGeom prst="rect">
            <a:avLst/>
          </a:prstGeom>
        </p:spPr>
      </p:pic>
      <p:sp>
        <p:nvSpPr>
          <p:cNvPr id="9" name="Espace réservé pour une image  2">
            <a:extLst>
              <a:ext uri="{FF2B5EF4-FFF2-40B4-BE49-F238E27FC236}">
                <a16:creationId xmlns=""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10" name="Titre 1">
            <a:extLst>
              <a:ext uri="{FF2B5EF4-FFF2-40B4-BE49-F238E27FC236}">
                <a16:creationId xmlns=""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tx2"/>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solidFill>
                  <a:srgbClr val="0C419A"/>
                </a:solidFill>
              </a:rPr>
              <a:pPr/>
              <a:t>26/04/2023</a:t>
            </a:fld>
            <a:endParaRPr lang="fr-FR" dirty="0">
              <a:solidFill>
                <a:srgbClr val="0C419A"/>
              </a:solidFill>
            </a:endParaRPr>
          </a:p>
        </p:txBody>
      </p:sp>
      <p:sp>
        <p:nvSpPr>
          <p:cNvPr id="6" name="Espace réservé du texte 13"/>
          <p:cNvSpPr>
            <a:spLocks noGrp="1"/>
          </p:cNvSpPr>
          <p:nvPr>
            <p:ph type="body" sz="quarter" idx="12" hasCustomPrompt="1"/>
          </p:nvPr>
        </p:nvSpPr>
        <p:spPr>
          <a:xfrm>
            <a:off x="701459" y="4989120"/>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951828" y="5987313"/>
            <a:ext cx="6748047" cy="329080"/>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a:t>
            </a:r>
            <a:r>
              <a:rPr lang="fr-FR" dirty="0" smtClean="0"/>
              <a:t>texte (nom de l’entité émettrice)</a:t>
            </a:r>
            <a:endParaRPr lang="fr-FR" dirty="0"/>
          </a:p>
        </p:txBody>
      </p:sp>
    </p:spTree>
    <p:extLst>
      <p:ext uri="{BB962C8B-B14F-4D97-AF65-F5344CB8AC3E}">
        <p14:creationId xmlns:p14="http://schemas.microsoft.com/office/powerpoint/2010/main" val="3097180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uverture fond couleur + Photo_AM_vert">
    <p:spTree>
      <p:nvGrpSpPr>
        <p:cNvPr id="1" name=""/>
        <p:cNvGrpSpPr/>
        <p:nvPr/>
      </p:nvGrpSpPr>
      <p:grpSpPr>
        <a:xfrm>
          <a:off x="0" y="0"/>
          <a:ext cx="0" cy="0"/>
          <a:chOff x="0" y="0"/>
          <a:chExt cx="0" cy="0"/>
        </a:xfrm>
      </p:grpSpPr>
      <p:pic>
        <p:nvPicPr>
          <p:cNvPr id="7" name="Image 6" descr="Une image contenant alimentation&#10;&#10;Description générée automatiquement" title="Sécurité sociale - l'Assurance Maladie : Agir ensemble, protéger chacun ">
            <a:extLst>
              <a:ext uri="{FF2B5EF4-FFF2-40B4-BE49-F238E27FC236}">
                <a16:creationId xmlns="" xmlns:a16="http://schemas.microsoft.com/office/drawing/2014/main" id="{62AF9597-0C86-4349-A32D-827983D78EC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6575" y="279400"/>
            <a:ext cx="4705350" cy="1689100"/>
          </a:xfrm>
          <a:prstGeom prst="rect">
            <a:avLst/>
          </a:prstGeom>
        </p:spPr>
      </p:pic>
      <p:sp>
        <p:nvSpPr>
          <p:cNvPr id="9" name="Espace réservé pour une image  2">
            <a:extLst>
              <a:ext uri="{FF2B5EF4-FFF2-40B4-BE49-F238E27FC236}">
                <a16:creationId xmlns=""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10" name="Titre 1">
            <a:extLst>
              <a:ext uri="{FF2B5EF4-FFF2-40B4-BE49-F238E27FC236}">
                <a16:creationId xmlns=""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accent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solidFill>
                  <a:srgbClr val="0C419A"/>
                </a:solidFill>
              </a:rPr>
              <a:pPr/>
              <a:t>26/04/2023</a:t>
            </a:fld>
            <a:endParaRPr lang="fr-FR" dirty="0">
              <a:solidFill>
                <a:srgbClr val="0C419A"/>
              </a:solidFill>
            </a:endParaRPr>
          </a:p>
        </p:txBody>
      </p:sp>
      <p:sp>
        <p:nvSpPr>
          <p:cNvPr id="6" name="Espace réservé du texte 13"/>
          <p:cNvSpPr>
            <a:spLocks noGrp="1"/>
          </p:cNvSpPr>
          <p:nvPr>
            <p:ph type="body" sz="quarter" idx="12" hasCustomPrompt="1"/>
          </p:nvPr>
        </p:nvSpPr>
        <p:spPr>
          <a:xfrm>
            <a:off x="701459" y="4989120"/>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951828" y="5987313"/>
            <a:ext cx="6748047" cy="329080"/>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a:t>
            </a:r>
            <a:r>
              <a:rPr lang="fr-FR" dirty="0" smtClean="0"/>
              <a:t>texte (nom de l’entité émettrice)</a:t>
            </a:r>
            <a:endParaRPr lang="fr-FR" dirty="0"/>
          </a:p>
        </p:txBody>
      </p:sp>
    </p:spTree>
    <p:extLst>
      <p:ext uri="{BB962C8B-B14F-4D97-AF65-F5344CB8AC3E}">
        <p14:creationId xmlns:p14="http://schemas.microsoft.com/office/powerpoint/2010/main" val="2338761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uverture fond couleur + Photo_AM_violet">
    <p:spTree>
      <p:nvGrpSpPr>
        <p:cNvPr id="1" name=""/>
        <p:cNvGrpSpPr/>
        <p:nvPr/>
      </p:nvGrpSpPr>
      <p:grpSpPr>
        <a:xfrm>
          <a:off x="0" y="0"/>
          <a:ext cx="0" cy="0"/>
          <a:chOff x="0" y="0"/>
          <a:chExt cx="0" cy="0"/>
        </a:xfrm>
      </p:grpSpPr>
      <p:pic>
        <p:nvPicPr>
          <p:cNvPr id="7" name="Image 6" descr="Une image contenant alimentation&#10;&#10;Description générée automatiquement" title="Sécurité sociale - l'Assurance Maladie : Agir ensemble, protéger chacun ">
            <a:extLst>
              <a:ext uri="{FF2B5EF4-FFF2-40B4-BE49-F238E27FC236}">
                <a16:creationId xmlns="" xmlns:a16="http://schemas.microsoft.com/office/drawing/2014/main" id="{62AF9597-0C86-4349-A32D-827983D78EC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6575" y="279400"/>
            <a:ext cx="4705350" cy="1689100"/>
          </a:xfrm>
          <a:prstGeom prst="rect">
            <a:avLst/>
          </a:prstGeom>
        </p:spPr>
      </p:pic>
      <p:sp>
        <p:nvSpPr>
          <p:cNvPr id="9" name="Espace réservé pour une image  2">
            <a:extLst>
              <a:ext uri="{FF2B5EF4-FFF2-40B4-BE49-F238E27FC236}">
                <a16:creationId xmlns=""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10" name="Titre 1">
            <a:extLst>
              <a:ext uri="{FF2B5EF4-FFF2-40B4-BE49-F238E27FC236}">
                <a16:creationId xmlns=""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accent2"/>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solidFill>
                  <a:srgbClr val="0C419A"/>
                </a:solidFill>
              </a:rPr>
              <a:pPr/>
              <a:t>26/04/2023</a:t>
            </a:fld>
            <a:endParaRPr lang="fr-FR" dirty="0">
              <a:solidFill>
                <a:srgbClr val="0C419A"/>
              </a:solidFill>
            </a:endParaRPr>
          </a:p>
        </p:txBody>
      </p:sp>
      <p:sp>
        <p:nvSpPr>
          <p:cNvPr id="6" name="Espace réservé du texte 13"/>
          <p:cNvSpPr>
            <a:spLocks noGrp="1"/>
          </p:cNvSpPr>
          <p:nvPr>
            <p:ph type="body" sz="quarter" idx="12" hasCustomPrompt="1"/>
          </p:nvPr>
        </p:nvSpPr>
        <p:spPr>
          <a:xfrm>
            <a:off x="701459" y="4989120"/>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951828" y="5987313"/>
            <a:ext cx="6748047" cy="329080"/>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a:t>
            </a:r>
            <a:r>
              <a:rPr lang="fr-FR" dirty="0" smtClean="0"/>
              <a:t>texte (nom de l’entité émettrice)</a:t>
            </a:r>
            <a:endParaRPr lang="fr-FR" dirty="0"/>
          </a:p>
        </p:txBody>
      </p:sp>
    </p:spTree>
    <p:extLst>
      <p:ext uri="{BB962C8B-B14F-4D97-AF65-F5344CB8AC3E}">
        <p14:creationId xmlns:p14="http://schemas.microsoft.com/office/powerpoint/2010/main" val="42005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uverture fond couleur + Photo_AM_brique">
    <p:spTree>
      <p:nvGrpSpPr>
        <p:cNvPr id="1" name=""/>
        <p:cNvGrpSpPr/>
        <p:nvPr/>
      </p:nvGrpSpPr>
      <p:grpSpPr>
        <a:xfrm>
          <a:off x="0" y="0"/>
          <a:ext cx="0" cy="0"/>
          <a:chOff x="0" y="0"/>
          <a:chExt cx="0" cy="0"/>
        </a:xfrm>
      </p:grpSpPr>
      <p:pic>
        <p:nvPicPr>
          <p:cNvPr id="7" name="Image 6" descr="Une image contenant alimentation&#10;&#10;Description générée automatiquement" title="Sécurité sociale - l'Assurance Maladie : Agir ensemble, protéger chacun ">
            <a:extLst>
              <a:ext uri="{FF2B5EF4-FFF2-40B4-BE49-F238E27FC236}">
                <a16:creationId xmlns="" xmlns:a16="http://schemas.microsoft.com/office/drawing/2014/main" id="{62AF9597-0C86-4349-A32D-827983D78EC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6575" y="279400"/>
            <a:ext cx="4705350" cy="1689100"/>
          </a:xfrm>
          <a:prstGeom prst="rect">
            <a:avLst/>
          </a:prstGeom>
        </p:spPr>
      </p:pic>
      <p:sp>
        <p:nvSpPr>
          <p:cNvPr id="9" name="Espace réservé pour une image  2">
            <a:extLst>
              <a:ext uri="{FF2B5EF4-FFF2-40B4-BE49-F238E27FC236}">
                <a16:creationId xmlns=""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10" name="Titre 1">
            <a:extLst>
              <a:ext uri="{FF2B5EF4-FFF2-40B4-BE49-F238E27FC236}">
                <a16:creationId xmlns=""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accent3"/>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solidFill>
                  <a:srgbClr val="0C419A"/>
                </a:solidFill>
              </a:rPr>
              <a:pPr/>
              <a:t>26/04/2023</a:t>
            </a:fld>
            <a:endParaRPr lang="fr-FR" dirty="0">
              <a:solidFill>
                <a:srgbClr val="0C419A"/>
              </a:solidFill>
            </a:endParaRPr>
          </a:p>
        </p:txBody>
      </p:sp>
      <p:sp>
        <p:nvSpPr>
          <p:cNvPr id="6" name="Espace réservé du texte 13"/>
          <p:cNvSpPr>
            <a:spLocks noGrp="1"/>
          </p:cNvSpPr>
          <p:nvPr>
            <p:ph type="body" sz="quarter" idx="12" hasCustomPrompt="1"/>
          </p:nvPr>
        </p:nvSpPr>
        <p:spPr>
          <a:xfrm>
            <a:off x="701459" y="4989120"/>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951828" y="5987313"/>
            <a:ext cx="6748047" cy="329080"/>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a:t>
            </a:r>
            <a:r>
              <a:rPr lang="fr-FR" dirty="0" smtClean="0"/>
              <a:t>texte (nom de l’entité émettrice)</a:t>
            </a:r>
            <a:endParaRPr lang="fr-FR" dirty="0"/>
          </a:p>
        </p:txBody>
      </p:sp>
    </p:spTree>
    <p:extLst>
      <p:ext uri="{BB962C8B-B14F-4D97-AF65-F5344CB8AC3E}">
        <p14:creationId xmlns:p14="http://schemas.microsoft.com/office/powerpoint/2010/main" val="2595671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uverture fond couleur + Photo_AM_rose">
    <p:spTree>
      <p:nvGrpSpPr>
        <p:cNvPr id="1" name=""/>
        <p:cNvGrpSpPr/>
        <p:nvPr/>
      </p:nvGrpSpPr>
      <p:grpSpPr>
        <a:xfrm>
          <a:off x="0" y="0"/>
          <a:ext cx="0" cy="0"/>
          <a:chOff x="0" y="0"/>
          <a:chExt cx="0" cy="0"/>
        </a:xfrm>
      </p:grpSpPr>
      <p:pic>
        <p:nvPicPr>
          <p:cNvPr id="7" name="Image 6" descr="Une image contenant alimentation&#10;&#10;Description générée automatiquement" title="Sécurité sociale - l'Assurance Maladie : Agir ensemble, protéger chacun ">
            <a:extLst>
              <a:ext uri="{FF2B5EF4-FFF2-40B4-BE49-F238E27FC236}">
                <a16:creationId xmlns="" xmlns:a16="http://schemas.microsoft.com/office/drawing/2014/main" id="{62AF9597-0C86-4349-A32D-827983D78EC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6575" y="279400"/>
            <a:ext cx="4705350" cy="1689100"/>
          </a:xfrm>
          <a:prstGeom prst="rect">
            <a:avLst/>
          </a:prstGeom>
        </p:spPr>
      </p:pic>
      <p:sp>
        <p:nvSpPr>
          <p:cNvPr id="9" name="Espace réservé pour une image  2">
            <a:extLst>
              <a:ext uri="{FF2B5EF4-FFF2-40B4-BE49-F238E27FC236}">
                <a16:creationId xmlns=""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10" name="Titre 1">
            <a:extLst>
              <a:ext uri="{FF2B5EF4-FFF2-40B4-BE49-F238E27FC236}">
                <a16:creationId xmlns=""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accent4"/>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solidFill>
                  <a:srgbClr val="0C419A"/>
                </a:solidFill>
              </a:rPr>
              <a:pPr/>
              <a:t>26/04/2023</a:t>
            </a:fld>
            <a:endParaRPr lang="fr-FR" dirty="0">
              <a:solidFill>
                <a:srgbClr val="0C419A"/>
              </a:solidFill>
            </a:endParaRPr>
          </a:p>
        </p:txBody>
      </p:sp>
      <p:sp>
        <p:nvSpPr>
          <p:cNvPr id="6" name="Espace réservé du texte 13"/>
          <p:cNvSpPr>
            <a:spLocks noGrp="1"/>
          </p:cNvSpPr>
          <p:nvPr>
            <p:ph type="body" sz="quarter" idx="12" hasCustomPrompt="1"/>
          </p:nvPr>
        </p:nvSpPr>
        <p:spPr>
          <a:xfrm>
            <a:off x="701459" y="4989120"/>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951828" y="5987313"/>
            <a:ext cx="6748047" cy="329080"/>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a:t>
            </a:r>
            <a:r>
              <a:rPr lang="fr-FR" dirty="0" smtClean="0"/>
              <a:t>texte (nom de l’entité émettrice)</a:t>
            </a:r>
            <a:endParaRPr lang="fr-FR" dirty="0"/>
          </a:p>
        </p:txBody>
      </p:sp>
    </p:spTree>
    <p:extLst>
      <p:ext uri="{BB962C8B-B14F-4D97-AF65-F5344CB8AC3E}">
        <p14:creationId xmlns:p14="http://schemas.microsoft.com/office/powerpoint/2010/main" val="2965802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uverture fond couleur + Photo_AM_parme">
    <p:spTree>
      <p:nvGrpSpPr>
        <p:cNvPr id="1" name=""/>
        <p:cNvGrpSpPr/>
        <p:nvPr/>
      </p:nvGrpSpPr>
      <p:grpSpPr>
        <a:xfrm>
          <a:off x="0" y="0"/>
          <a:ext cx="0" cy="0"/>
          <a:chOff x="0" y="0"/>
          <a:chExt cx="0" cy="0"/>
        </a:xfrm>
      </p:grpSpPr>
      <p:pic>
        <p:nvPicPr>
          <p:cNvPr id="7" name="Image 6" descr="Une image contenant alimentation&#10;&#10;Description générée automatiquement" title="Sécurité sociale - l'Assurance Maladie : Agir ensemble, protéger chacun ">
            <a:extLst>
              <a:ext uri="{FF2B5EF4-FFF2-40B4-BE49-F238E27FC236}">
                <a16:creationId xmlns="" xmlns:a16="http://schemas.microsoft.com/office/drawing/2014/main" id="{62AF9597-0C86-4349-A32D-827983D78EC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6575" y="279400"/>
            <a:ext cx="4705350" cy="1689100"/>
          </a:xfrm>
          <a:prstGeom prst="rect">
            <a:avLst/>
          </a:prstGeom>
        </p:spPr>
      </p:pic>
      <p:sp>
        <p:nvSpPr>
          <p:cNvPr id="9" name="Espace réservé pour une image  2">
            <a:extLst>
              <a:ext uri="{FF2B5EF4-FFF2-40B4-BE49-F238E27FC236}">
                <a16:creationId xmlns=""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10" name="Titre 1">
            <a:extLst>
              <a:ext uri="{FF2B5EF4-FFF2-40B4-BE49-F238E27FC236}">
                <a16:creationId xmlns=""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accent5"/>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solidFill>
                  <a:srgbClr val="0C419A"/>
                </a:solidFill>
              </a:rPr>
              <a:pPr/>
              <a:t>26/04/2023</a:t>
            </a:fld>
            <a:endParaRPr lang="fr-FR" dirty="0">
              <a:solidFill>
                <a:srgbClr val="0C419A"/>
              </a:solidFill>
            </a:endParaRPr>
          </a:p>
        </p:txBody>
      </p:sp>
      <p:sp>
        <p:nvSpPr>
          <p:cNvPr id="6" name="Espace réservé du texte 13"/>
          <p:cNvSpPr>
            <a:spLocks noGrp="1"/>
          </p:cNvSpPr>
          <p:nvPr>
            <p:ph type="body" sz="quarter" idx="12" hasCustomPrompt="1"/>
          </p:nvPr>
        </p:nvSpPr>
        <p:spPr>
          <a:xfrm>
            <a:off x="701459" y="4989120"/>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951828" y="5987313"/>
            <a:ext cx="6748047" cy="329080"/>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a:t>
            </a:r>
            <a:r>
              <a:rPr lang="fr-FR" dirty="0" smtClean="0"/>
              <a:t>texte (nom de l’entité émettrice)</a:t>
            </a:r>
            <a:endParaRPr lang="fr-FR" dirty="0"/>
          </a:p>
        </p:txBody>
      </p:sp>
    </p:spTree>
    <p:extLst>
      <p:ext uri="{BB962C8B-B14F-4D97-AF65-F5344CB8AC3E}">
        <p14:creationId xmlns:p14="http://schemas.microsoft.com/office/powerpoint/2010/main" val="582745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uverture fond couleur + Photo_AM_vertclair">
    <p:spTree>
      <p:nvGrpSpPr>
        <p:cNvPr id="1" name=""/>
        <p:cNvGrpSpPr/>
        <p:nvPr/>
      </p:nvGrpSpPr>
      <p:grpSpPr>
        <a:xfrm>
          <a:off x="0" y="0"/>
          <a:ext cx="0" cy="0"/>
          <a:chOff x="0" y="0"/>
          <a:chExt cx="0" cy="0"/>
        </a:xfrm>
      </p:grpSpPr>
      <p:pic>
        <p:nvPicPr>
          <p:cNvPr id="7" name="Image 6" descr="Une image contenant alimentation&#10;&#10;Description générée automatiquement" title="Sécurité sociale - l'Assurance Maladie : Agir ensemble, protéger chacun ">
            <a:extLst>
              <a:ext uri="{FF2B5EF4-FFF2-40B4-BE49-F238E27FC236}">
                <a16:creationId xmlns="" xmlns:a16="http://schemas.microsoft.com/office/drawing/2014/main" id="{62AF9597-0C86-4349-A32D-827983D78EC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6575" y="279400"/>
            <a:ext cx="4705350" cy="1689100"/>
          </a:xfrm>
          <a:prstGeom prst="rect">
            <a:avLst/>
          </a:prstGeom>
        </p:spPr>
      </p:pic>
      <p:sp>
        <p:nvSpPr>
          <p:cNvPr id="9" name="Espace réservé pour une image  2">
            <a:extLst>
              <a:ext uri="{FF2B5EF4-FFF2-40B4-BE49-F238E27FC236}">
                <a16:creationId xmlns=""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10" name="Titre 1">
            <a:extLst>
              <a:ext uri="{FF2B5EF4-FFF2-40B4-BE49-F238E27FC236}">
                <a16:creationId xmlns=""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accent6"/>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solidFill>
                  <a:srgbClr val="0C419A"/>
                </a:solidFill>
              </a:rPr>
              <a:pPr/>
              <a:t>26/04/2023</a:t>
            </a:fld>
            <a:endParaRPr lang="fr-FR" dirty="0">
              <a:solidFill>
                <a:srgbClr val="0C419A"/>
              </a:solidFill>
            </a:endParaRPr>
          </a:p>
        </p:txBody>
      </p:sp>
      <p:sp>
        <p:nvSpPr>
          <p:cNvPr id="6" name="Espace réservé du texte 13"/>
          <p:cNvSpPr>
            <a:spLocks noGrp="1"/>
          </p:cNvSpPr>
          <p:nvPr>
            <p:ph type="body" sz="quarter" idx="12" hasCustomPrompt="1"/>
          </p:nvPr>
        </p:nvSpPr>
        <p:spPr>
          <a:xfrm>
            <a:off x="701459" y="4989120"/>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951828" y="5987313"/>
            <a:ext cx="6748047" cy="329080"/>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a:t>
            </a:r>
            <a:r>
              <a:rPr lang="fr-FR" dirty="0" smtClean="0"/>
              <a:t>texte (nom de l’entité émettrice)</a:t>
            </a:r>
            <a:endParaRPr lang="fr-FR" dirty="0"/>
          </a:p>
        </p:txBody>
      </p:sp>
    </p:spTree>
    <p:extLst>
      <p:ext uri="{BB962C8B-B14F-4D97-AF65-F5344CB8AC3E}">
        <p14:creationId xmlns:p14="http://schemas.microsoft.com/office/powerpoint/2010/main" val="1854770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ex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934E310A-4CEE-7246-82CD-435F6B104E3E}"/>
              </a:ext>
            </a:extLst>
          </p:cNvPr>
          <p:cNvSpPr>
            <a:spLocks noGrp="1"/>
          </p:cNvSpPr>
          <p:nvPr>
            <p:ph type="sldNum" sz="quarter" idx="15"/>
          </p:nvPr>
        </p:nvSpPr>
        <p:spPr>
          <a:xfrm>
            <a:off x="395469" y="6229647"/>
            <a:ext cx="720000" cy="288000"/>
          </a:xfrm>
          <a:prstGeom prst="rect">
            <a:avLst/>
          </a:prstGeom>
        </p:spPr>
        <p:txBody>
          <a:bodyPr/>
          <a:lstStyle/>
          <a:p>
            <a:fld id="{975A587B-5814-4D9B-9598-FE9CB954CB01}" type="slidenum">
              <a:rPr lang="fr-FR" smtClean="0"/>
              <a:pPr/>
              <a:t>‹N°›</a:t>
            </a:fld>
            <a:endParaRPr lang="fr-FR"/>
          </a:p>
        </p:txBody>
      </p:sp>
      <p:sp>
        <p:nvSpPr>
          <p:cNvPr id="8" name="Rectangle 7">
            <a:extLst>
              <a:ext uri="{FF2B5EF4-FFF2-40B4-BE49-F238E27FC236}">
                <a16:creationId xmlns:a16="http://schemas.microsoft.com/office/drawing/2014/main" xmlns="" id="{F570CA74-521C-44C8-905A-9E60AB869CE9}"/>
              </a:ext>
            </a:extLst>
          </p:cNvPr>
          <p:cNvSpPr/>
          <p:nvPr userDrawn="1"/>
        </p:nvSpPr>
        <p:spPr>
          <a:xfrm>
            <a:off x="498660" y="494778"/>
            <a:ext cx="11194680" cy="1114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xmlns="" id="{097FD34B-9036-4630-B44D-77D377E13BF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1793"/>
          <a:stretch/>
        </p:blipFill>
        <p:spPr>
          <a:xfrm>
            <a:off x="711201" y="675707"/>
            <a:ext cx="3234636" cy="752955"/>
          </a:xfrm>
          <a:prstGeom prst="rect">
            <a:avLst/>
          </a:prstGeom>
        </p:spPr>
      </p:pic>
    </p:spTree>
    <p:extLst>
      <p:ext uri="{BB962C8B-B14F-4D97-AF65-F5344CB8AC3E}">
        <p14:creationId xmlns:p14="http://schemas.microsoft.com/office/powerpoint/2010/main" val="3337202755"/>
      </p:ext>
    </p:extLst>
  </p:cSld>
  <p:clrMapOvr>
    <a:masterClrMapping/>
  </p:clrMapOvr>
  <p:extLst mod="1">
    <p:ext uri="{DCECCB84-F9BA-43D5-87BE-67443E8EF086}">
      <p15:sldGuideLst xmlns:p15="http://schemas.microsoft.com/office/powerpoint/2012/main" xmlns="">
        <p15:guide id="1"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uverture fond couleur_AM">
    <p:spTree>
      <p:nvGrpSpPr>
        <p:cNvPr id="1" name=""/>
        <p:cNvGrpSpPr/>
        <p:nvPr/>
      </p:nvGrpSpPr>
      <p:grpSpPr>
        <a:xfrm>
          <a:off x="0" y="0"/>
          <a:ext cx="0" cy="0"/>
          <a:chOff x="0" y="0"/>
          <a:chExt cx="0" cy="0"/>
        </a:xfrm>
      </p:grpSpPr>
      <p:pic>
        <p:nvPicPr>
          <p:cNvPr id="6" name="Image 5" descr="Une image contenant alimentation&#10;&#10;Description générée automatiquement" title="Sécurité sociale - l'Assurance Maladie : Agir ensemble, protéger chacun ">
            <a:extLst>
              <a:ext uri="{FF2B5EF4-FFF2-40B4-BE49-F238E27FC236}">
                <a16:creationId xmlns="" xmlns:a16="http://schemas.microsoft.com/office/drawing/2014/main" id="{5FCC7EBB-3471-4590-8C18-BE9203E2E6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6575" y="279400"/>
            <a:ext cx="4705350" cy="1689100"/>
          </a:xfrm>
          <a:prstGeom prst="rect">
            <a:avLst/>
          </a:prstGeom>
        </p:spPr>
      </p:pic>
      <p:sp>
        <p:nvSpPr>
          <p:cNvPr id="10" name="Titre 1">
            <a:extLst>
              <a:ext uri="{FF2B5EF4-FFF2-40B4-BE49-F238E27FC236}">
                <a16:creationId xmlns=""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solidFill>
                  <a:srgbClr val="0C419A"/>
                </a:solidFill>
              </a:rPr>
              <a:pPr/>
              <a:t>26/04/2023</a:t>
            </a:fld>
            <a:endParaRPr lang="fr-FR" dirty="0">
              <a:solidFill>
                <a:srgbClr val="0C419A"/>
              </a:solidFill>
            </a:endParaRPr>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4867422" y="5971703"/>
            <a:ext cx="6797939" cy="316555"/>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spTree>
    <p:extLst>
      <p:ext uri="{BB962C8B-B14F-4D97-AF65-F5344CB8AC3E}">
        <p14:creationId xmlns:p14="http://schemas.microsoft.com/office/powerpoint/2010/main" val="33334547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uverture fond couleur_AM_bleu">
    <p:spTree>
      <p:nvGrpSpPr>
        <p:cNvPr id="1" name=""/>
        <p:cNvGrpSpPr/>
        <p:nvPr/>
      </p:nvGrpSpPr>
      <p:grpSpPr>
        <a:xfrm>
          <a:off x="0" y="0"/>
          <a:ext cx="0" cy="0"/>
          <a:chOff x="0" y="0"/>
          <a:chExt cx="0" cy="0"/>
        </a:xfrm>
      </p:grpSpPr>
      <p:pic>
        <p:nvPicPr>
          <p:cNvPr id="6" name="Image 5" descr="Une image contenant alimentation&#10;&#10;Description générée automatiquement" title="Sécurité sociale - l'Assurance Maladie : Agir ensemble, protéger chacun ">
            <a:extLst>
              <a:ext uri="{FF2B5EF4-FFF2-40B4-BE49-F238E27FC236}">
                <a16:creationId xmlns="" xmlns:a16="http://schemas.microsoft.com/office/drawing/2014/main" id="{5FCC7EBB-3471-4590-8C18-BE9203E2E6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6575" y="279400"/>
            <a:ext cx="4705350" cy="1689100"/>
          </a:xfrm>
          <a:prstGeom prst="rect">
            <a:avLst/>
          </a:prstGeom>
        </p:spPr>
      </p:pic>
      <p:sp>
        <p:nvSpPr>
          <p:cNvPr id="10" name="Titre 1">
            <a:extLst>
              <a:ext uri="{FF2B5EF4-FFF2-40B4-BE49-F238E27FC236}">
                <a16:creationId xmlns=""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tx2"/>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solidFill>
                  <a:srgbClr val="0C419A"/>
                </a:solidFill>
              </a:rPr>
              <a:pPr/>
              <a:t>26/04/2023</a:t>
            </a:fld>
            <a:endParaRPr lang="fr-FR" dirty="0">
              <a:solidFill>
                <a:srgbClr val="0C419A"/>
              </a:solidFill>
            </a:endParaRPr>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4867422" y="5971703"/>
            <a:ext cx="6797939" cy="316555"/>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spTree>
    <p:extLst>
      <p:ext uri="{BB962C8B-B14F-4D97-AF65-F5344CB8AC3E}">
        <p14:creationId xmlns:p14="http://schemas.microsoft.com/office/powerpoint/2010/main" val="1258890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uverture fond couleur_AM_vert">
    <p:spTree>
      <p:nvGrpSpPr>
        <p:cNvPr id="1" name=""/>
        <p:cNvGrpSpPr/>
        <p:nvPr/>
      </p:nvGrpSpPr>
      <p:grpSpPr>
        <a:xfrm>
          <a:off x="0" y="0"/>
          <a:ext cx="0" cy="0"/>
          <a:chOff x="0" y="0"/>
          <a:chExt cx="0" cy="0"/>
        </a:xfrm>
      </p:grpSpPr>
      <p:pic>
        <p:nvPicPr>
          <p:cNvPr id="6" name="Image 5" descr="Une image contenant alimentation&#10;&#10;Description générée automatiquement" title="Sécurité sociale - l'Assurance Maladie : Agir ensemble, protéger chacun ">
            <a:extLst>
              <a:ext uri="{FF2B5EF4-FFF2-40B4-BE49-F238E27FC236}">
                <a16:creationId xmlns="" xmlns:a16="http://schemas.microsoft.com/office/drawing/2014/main" id="{5FCC7EBB-3471-4590-8C18-BE9203E2E6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6575" y="279400"/>
            <a:ext cx="4705350" cy="1689100"/>
          </a:xfrm>
          <a:prstGeom prst="rect">
            <a:avLst/>
          </a:prstGeom>
        </p:spPr>
      </p:pic>
      <p:sp>
        <p:nvSpPr>
          <p:cNvPr id="10" name="Titre 1">
            <a:extLst>
              <a:ext uri="{FF2B5EF4-FFF2-40B4-BE49-F238E27FC236}">
                <a16:creationId xmlns=""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accent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solidFill>
                  <a:srgbClr val="0C419A"/>
                </a:solidFill>
              </a:rPr>
              <a:pPr/>
              <a:t>26/04/2023</a:t>
            </a:fld>
            <a:endParaRPr lang="fr-FR" dirty="0">
              <a:solidFill>
                <a:srgbClr val="0C419A"/>
              </a:solidFill>
            </a:endParaRPr>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4867422" y="5971703"/>
            <a:ext cx="6797939" cy="316555"/>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spTree>
    <p:extLst>
      <p:ext uri="{BB962C8B-B14F-4D97-AF65-F5344CB8AC3E}">
        <p14:creationId xmlns:p14="http://schemas.microsoft.com/office/powerpoint/2010/main" val="11388257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uverture fond couleur_AM_violet">
    <p:spTree>
      <p:nvGrpSpPr>
        <p:cNvPr id="1" name=""/>
        <p:cNvGrpSpPr/>
        <p:nvPr/>
      </p:nvGrpSpPr>
      <p:grpSpPr>
        <a:xfrm>
          <a:off x="0" y="0"/>
          <a:ext cx="0" cy="0"/>
          <a:chOff x="0" y="0"/>
          <a:chExt cx="0" cy="0"/>
        </a:xfrm>
      </p:grpSpPr>
      <p:pic>
        <p:nvPicPr>
          <p:cNvPr id="6" name="Image 5" descr="Une image contenant alimentation&#10;&#10;Description générée automatiquement" title="Sécurité sociale - l'Assurance Maladie : Agir ensemble, protéger chacun ">
            <a:extLst>
              <a:ext uri="{FF2B5EF4-FFF2-40B4-BE49-F238E27FC236}">
                <a16:creationId xmlns="" xmlns:a16="http://schemas.microsoft.com/office/drawing/2014/main" id="{5FCC7EBB-3471-4590-8C18-BE9203E2E6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6575" y="279400"/>
            <a:ext cx="4705350" cy="1689100"/>
          </a:xfrm>
          <a:prstGeom prst="rect">
            <a:avLst/>
          </a:prstGeom>
        </p:spPr>
      </p:pic>
      <p:sp>
        <p:nvSpPr>
          <p:cNvPr id="10" name="Titre 1">
            <a:extLst>
              <a:ext uri="{FF2B5EF4-FFF2-40B4-BE49-F238E27FC236}">
                <a16:creationId xmlns=""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accent2"/>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solidFill>
                  <a:srgbClr val="0C419A"/>
                </a:solidFill>
              </a:rPr>
              <a:pPr/>
              <a:t>26/04/2023</a:t>
            </a:fld>
            <a:endParaRPr lang="fr-FR" dirty="0">
              <a:solidFill>
                <a:srgbClr val="0C419A"/>
              </a:solidFill>
            </a:endParaRPr>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4867422" y="5971703"/>
            <a:ext cx="6797939" cy="316555"/>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spTree>
    <p:extLst>
      <p:ext uri="{BB962C8B-B14F-4D97-AF65-F5344CB8AC3E}">
        <p14:creationId xmlns:p14="http://schemas.microsoft.com/office/powerpoint/2010/main" val="27319924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uverture fond couleur_AM_brique">
    <p:spTree>
      <p:nvGrpSpPr>
        <p:cNvPr id="1" name=""/>
        <p:cNvGrpSpPr/>
        <p:nvPr/>
      </p:nvGrpSpPr>
      <p:grpSpPr>
        <a:xfrm>
          <a:off x="0" y="0"/>
          <a:ext cx="0" cy="0"/>
          <a:chOff x="0" y="0"/>
          <a:chExt cx="0" cy="0"/>
        </a:xfrm>
      </p:grpSpPr>
      <p:pic>
        <p:nvPicPr>
          <p:cNvPr id="6" name="Image 5" descr="Une image contenant alimentation&#10;&#10;Description générée automatiquement" title="Sécurité sociale - l'Assurance Maladie : Agir ensemble, protéger chacun ">
            <a:extLst>
              <a:ext uri="{FF2B5EF4-FFF2-40B4-BE49-F238E27FC236}">
                <a16:creationId xmlns="" xmlns:a16="http://schemas.microsoft.com/office/drawing/2014/main" id="{5FCC7EBB-3471-4590-8C18-BE9203E2E6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6575" y="279400"/>
            <a:ext cx="4705350" cy="1689100"/>
          </a:xfrm>
          <a:prstGeom prst="rect">
            <a:avLst/>
          </a:prstGeom>
        </p:spPr>
      </p:pic>
      <p:sp>
        <p:nvSpPr>
          <p:cNvPr id="10" name="Titre 1">
            <a:extLst>
              <a:ext uri="{FF2B5EF4-FFF2-40B4-BE49-F238E27FC236}">
                <a16:creationId xmlns=""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accent3"/>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solidFill>
                  <a:srgbClr val="0C419A"/>
                </a:solidFill>
              </a:rPr>
              <a:pPr/>
              <a:t>26/04/2023</a:t>
            </a:fld>
            <a:endParaRPr lang="fr-FR" dirty="0">
              <a:solidFill>
                <a:srgbClr val="0C419A"/>
              </a:solidFill>
            </a:endParaRPr>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4867422" y="5971703"/>
            <a:ext cx="6797939" cy="316555"/>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spTree>
    <p:extLst>
      <p:ext uri="{BB962C8B-B14F-4D97-AF65-F5344CB8AC3E}">
        <p14:creationId xmlns:p14="http://schemas.microsoft.com/office/powerpoint/2010/main" val="17718473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uverture fond couleur_AM_rose">
    <p:spTree>
      <p:nvGrpSpPr>
        <p:cNvPr id="1" name=""/>
        <p:cNvGrpSpPr/>
        <p:nvPr/>
      </p:nvGrpSpPr>
      <p:grpSpPr>
        <a:xfrm>
          <a:off x="0" y="0"/>
          <a:ext cx="0" cy="0"/>
          <a:chOff x="0" y="0"/>
          <a:chExt cx="0" cy="0"/>
        </a:xfrm>
      </p:grpSpPr>
      <p:pic>
        <p:nvPicPr>
          <p:cNvPr id="6" name="Image 5" descr="Une image contenant alimentation&#10;&#10;Description générée automatiquement" title="Sécurité sociale - l'Assurance Maladie : Agir ensemble, protéger chacun ">
            <a:extLst>
              <a:ext uri="{FF2B5EF4-FFF2-40B4-BE49-F238E27FC236}">
                <a16:creationId xmlns="" xmlns:a16="http://schemas.microsoft.com/office/drawing/2014/main" id="{5FCC7EBB-3471-4590-8C18-BE9203E2E6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6575" y="279400"/>
            <a:ext cx="4705350" cy="1689100"/>
          </a:xfrm>
          <a:prstGeom prst="rect">
            <a:avLst/>
          </a:prstGeom>
        </p:spPr>
      </p:pic>
      <p:sp>
        <p:nvSpPr>
          <p:cNvPr id="10" name="Titre 1">
            <a:extLst>
              <a:ext uri="{FF2B5EF4-FFF2-40B4-BE49-F238E27FC236}">
                <a16:creationId xmlns=""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accent4"/>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solidFill>
                  <a:srgbClr val="0C419A"/>
                </a:solidFill>
              </a:rPr>
              <a:pPr/>
              <a:t>26/04/2023</a:t>
            </a:fld>
            <a:endParaRPr lang="fr-FR" dirty="0">
              <a:solidFill>
                <a:srgbClr val="0C419A"/>
              </a:solidFill>
            </a:endParaRPr>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4867422" y="5971703"/>
            <a:ext cx="6797939" cy="316555"/>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spTree>
    <p:extLst>
      <p:ext uri="{BB962C8B-B14F-4D97-AF65-F5344CB8AC3E}">
        <p14:creationId xmlns:p14="http://schemas.microsoft.com/office/powerpoint/2010/main" val="35315883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uverture fond couleur_AM_parme">
    <p:spTree>
      <p:nvGrpSpPr>
        <p:cNvPr id="1" name=""/>
        <p:cNvGrpSpPr/>
        <p:nvPr/>
      </p:nvGrpSpPr>
      <p:grpSpPr>
        <a:xfrm>
          <a:off x="0" y="0"/>
          <a:ext cx="0" cy="0"/>
          <a:chOff x="0" y="0"/>
          <a:chExt cx="0" cy="0"/>
        </a:xfrm>
      </p:grpSpPr>
      <p:pic>
        <p:nvPicPr>
          <p:cNvPr id="6" name="Image 5" descr="Une image contenant alimentation&#10;&#10;Description générée automatiquement" title="Sécurité sociale - l'Assurance Maladie : Agir ensemble, protéger chacun ">
            <a:extLst>
              <a:ext uri="{FF2B5EF4-FFF2-40B4-BE49-F238E27FC236}">
                <a16:creationId xmlns="" xmlns:a16="http://schemas.microsoft.com/office/drawing/2014/main" id="{5FCC7EBB-3471-4590-8C18-BE9203E2E6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6575" y="279400"/>
            <a:ext cx="4705350" cy="1689100"/>
          </a:xfrm>
          <a:prstGeom prst="rect">
            <a:avLst/>
          </a:prstGeom>
        </p:spPr>
      </p:pic>
      <p:sp>
        <p:nvSpPr>
          <p:cNvPr id="10" name="Titre 1">
            <a:extLst>
              <a:ext uri="{FF2B5EF4-FFF2-40B4-BE49-F238E27FC236}">
                <a16:creationId xmlns=""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accent5"/>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solidFill>
                  <a:srgbClr val="0C419A"/>
                </a:solidFill>
              </a:rPr>
              <a:pPr/>
              <a:t>26/04/2023</a:t>
            </a:fld>
            <a:endParaRPr lang="fr-FR" dirty="0">
              <a:solidFill>
                <a:srgbClr val="0C419A"/>
              </a:solidFill>
            </a:endParaRPr>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4867422" y="5971703"/>
            <a:ext cx="6797939" cy="316555"/>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spTree>
    <p:extLst>
      <p:ext uri="{BB962C8B-B14F-4D97-AF65-F5344CB8AC3E}">
        <p14:creationId xmlns:p14="http://schemas.microsoft.com/office/powerpoint/2010/main" val="16738685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uverture fond couleur_AM_vertclair">
    <p:spTree>
      <p:nvGrpSpPr>
        <p:cNvPr id="1" name=""/>
        <p:cNvGrpSpPr/>
        <p:nvPr/>
      </p:nvGrpSpPr>
      <p:grpSpPr>
        <a:xfrm>
          <a:off x="0" y="0"/>
          <a:ext cx="0" cy="0"/>
          <a:chOff x="0" y="0"/>
          <a:chExt cx="0" cy="0"/>
        </a:xfrm>
      </p:grpSpPr>
      <p:pic>
        <p:nvPicPr>
          <p:cNvPr id="6" name="Image 5" descr="Une image contenant alimentation&#10;&#10;Description générée automatiquement" title="Sécurité sociale - l'Assurance Maladie : Agir ensemble, protéger chacun ">
            <a:extLst>
              <a:ext uri="{FF2B5EF4-FFF2-40B4-BE49-F238E27FC236}">
                <a16:creationId xmlns="" xmlns:a16="http://schemas.microsoft.com/office/drawing/2014/main" id="{5FCC7EBB-3471-4590-8C18-BE9203E2E6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6575" y="279400"/>
            <a:ext cx="4705350" cy="1689100"/>
          </a:xfrm>
          <a:prstGeom prst="rect">
            <a:avLst/>
          </a:prstGeom>
        </p:spPr>
      </p:pic>
      <p:sp>
        <p:nvSpPr>
          <p:cNvPr id="10" name="Titre 1">
            <a:extLst>
              <a:ext uri="{FF2B5EF4-FFF2-40B4-BE49-F238E27FC236}">
                <a16:creationId xmlns=""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accent6"/>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solidFill>
                  <a:srgbClr val="0C419A"/>
                </a:solidFill>
              </a:rPr>
              <a:pPr/>
              <a:t>26/04/2023</a:t>
            </a:fld>
            <a:endParaRPr lang="fr-FR" dirty="0">
              <a:solidFill>
                <a:srgbClr val="0C419A"/>
              </a:solidFill>
            </a:endParaRPr>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4867422" y="5971703"/>
            <a:ext cx="6797939" cy="316555"/>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spTree>
    <p:extLst>
      <p:ext uri="{BB962C8B-B14F-4D97-AF65-F5344CB8AC3E}">
        <p14:creationId xmlns:p14="http://schemas.microsoft.com/office/powerpoint/2010/main" val="7055803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7" name="Titre 1">
            <a:extLst>
              <a:ext uri="{FF2B5EF4-FFF2-40B4-BE49-F238E27FC236}">
                <a16:creationId xmlns="" xmlns:a16="http://schemas.microsoft.com/office/drawing/2014/main" id="{6B3716BC-8FD3-496D-ACC7-678BE5DE6EEE}"/>
              </a:ext>
            </a:extLst>
          </p:cNvPr>
          <p:cNvSpPr>
            <a:spLocks noGrp="1"/>
          </p:cNvSpPr>
          <p:nvPr>
            <p:ph type="title" hasCustomPrompt="1"/>
          </p:nvPr>
        </p:nvSpPr>
        <p:spPr>
          <a:xfrm>
            <a:off x="502595" y="482903"/>
            <a:ext cx="11186809" cy="5406942"/>
          </a:xfrm>
          <a:prstGeom prst="rect">
            <a:avLst/>
          </a:prstGeom>
          <a:solidFill>
            <a:schemeClr val="tx1"/>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3198747" y="1268705"/>
            <a:ext cx="1080000" cy="552732"/>
          </a:xfrm>
          <a:prstGeom prst="rect">
            <a:avLst/>
          </a:prstGeom>
        </p:spPr>
        <p:txBody>
          <a:bodyPr anchor="t">
            <a:noAutofit/>
          </a:bodyPr>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 xmlns:a16="http://schemas.microsoft.com/office/drawing/2014/main" id="{9F35C531-5E0C-2348-94D4-E0DD456C2743}"/>
              </a:ext>
            </a:extLst>
          </p:cNvPr>
          <p:cNvSpPr>
            <a:spLocks noGrp="1"/>
          </p:cNvSpPr>
          <p:nvPr>
            <p:ph type="body" idx="15" hasCustomPrompt="1"/>
          </p:nvPr>
        </p:nvSpPr>
        <p:spPr>
          <a:xfrm>
            <a:off x="3198747"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 xmlns:a16="http://schemas.microsoft.com/office/drawing/2014/main" id="{35295063-CF4F-3C4D-B623-028D3714E8AF}"/>
              </a:ext>
            </a:extLst>
          </p:cNvPr>
          <p:cNvSpPr>
            <a:spLocks noGrp="1"/>
          </p:cNvSpPr>
          <p:nvPr>
            <p:ph type="body" idx="21" hasCustomPrompt="1"/>
          </p:nvPr>
        </p:nvSpPr>
        <p:spPr>
          <a:xfrm>
            <a:off x="7554360" y="225873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 xmlns:a16="http://schemas.microsoft.com/office/drawing/2014/main" id="{63405BB2-EA8B-DF4F-B40D-37B864F7C344}"/>
              </a:ext>
            </a:extLst>
          </p:cNvPr>
          <p:cNvSpPr>
            <a:spLocks noGrp="1"/>
          </p:cNvSpPr>
          <p:nvPr>
            <p:ph type="body" idx="23" hasCustomPrompt="1"/>
          </p:nvPr>
        </p:nvSpPr>
        <p:spPr>
          <a:xfrm>
            <a:off x="7554360"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6915737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ommaire_bleu">
    <p:spTree>
      <p:nvGrpSpPr>
        <p:cNvPr id="1" name=""/>
        <p:cNvGrpSpPr/>
        <p:nvPr/>
      </p:nvGrpSpPr>
      <p:grpSpPr>
        <a:xfrm>
          <a:off x="0" y="0"/>
          <a:ext cx="0" cy="0"/>
          <a:chOff x="0" y="0"/>
          <a:chExt cx="0" cy="0"/>
        </a:xfrm>
      </p:grpSpPr>
      <p:sp>
        <p:nvSpPr>
          <p:cNvPr id="27" name="Titre 1">
            <a:extLst>
              <a:ext uri="{FF2B5EF4-FFF2-40B4-BE49-F238E27FC236}">
                <a16:creationId xmlns=""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rgbClr val="0084B2"/>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921014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ex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934E310A-4CEE-7246-82CD-435F6B104E3E}"/>
              </a:ext>
            </a:extLst>
          </p:cNvPr>
          <p:cNvSpPr>
            <a:spLocks noGrp="1"/>
          </p:cNvSpPr>
          <p:nvPr>
            <p:ph type="sldNum" sz="quarter" idx="15"/>
          </p:nvPr>
        </p:nvSpPr>
        <p:spPr>
          <a:xfrm>
            <a:off x="395469" y="6229647"/>
            <a:ext cx="720000" cy="288000"/>
          </a:xfrm>
          <a:prstGeom prst="rect">
            <a:avLst/>
          </a:prstGeom>
        </p:spPr>
        <p:txBody>
          <a:bodyPr/>
          <a:lstStyle/>
          <a:p>
            <a:fld id="{975A587B-5814-4D9B-9598-FE9CB954CB01}" type="slidenum">
              <a:rPr lang="fr-FR" smtClean="0"/>
              <a:pPr/>
              <a:t>‹N°›</a:t>
            </a:fld>
            <a:endParaRPr lang="fr-FR"/>
          </a:p>
        </p:txBody>
      </p:sp>
    </p:spTree>
    <p:extLst>
      <p:ext uri="{BB962C8B-B14F-4D97-AF65-F5344CB8AC3E}">
        <p14:creationId xmlns:p14="http://schemas.microsoft.com/office/powerpoint/2010/main" val="2083890692"/>
      </p:ext>
    </p:extLst>
  </p:cSld>
  <p:clrMapOvr>
    <a:masterClrMapping/>
  </p:clrMapOvr>
  <p:extLst>
    <p:ext uri="{DCECCB84-F9BA-43D5-87BE-67443E8EF086}">
      <p15:sldGuideLst xmlns:p15="http://schemas.microsoft.com/office/powerpoint/2012/main" xmlns="">
        <p15:guide id="1" orient="horz"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ommaire_vert">
    <p:spTree>
      <p:nvGrpSpPr>
        <p:cNvPr id="1" name=""/>
        <p:cNvGrpSpPr/>
        <p:nvPr/>
      </p:nvGrpSpPr>
      <p:grpSpPr>
        <a:xfrm>
          <a:off x="0" y="0"/>
          <a:ext cx="0" cy="0"/>
          <a:chOff x="0" y="0"/>
          <a:chExt cx="0" cy="0"/>
        </a:xfrm>
      </p:grpSpPr>
      <p:sp>
        <p:nvSpPr>
          <p:cNvPr id="27" name="Titre 1">
            <a:extLst>
              <a:ext uri="{FF2B5EF4-FFF2-40B4-BE49-F238E27FC236}">
                <a16:creationId xmlns=""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rgbClr val="008972"/>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42825563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ommaire_violet">
    <p:spTree>
      <p:nvGrpSpPr>
        <p:cNvPr id="1" name=""/>
        <p:cNvGrpSpPr/>
        <p:nvPr/>
      </p:nvGrpSpPr>
      <p:grpSpPr>
        <a:xfrm>
          <a:off x="0" y="0"/>
          <a:ext cx="0" cy="0"/>
          <a:chOff x="0" y="0"/>
          <a:chExt cx="0" cy="0"/>
        </a:xfrm>
      </p:grpSpPr>
      <p:sp>
        <p:nvSpPr>
          <p:cNvPr id="27" name="Titre 1">
            <a:extLst>
              <a:ext uri="{FF2B5EF4-FFF2-40B4-BE49-F238E27FC236}">
                <a16:creationId xmlns=""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2"/>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1477227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ommaire_brique">
    <p:spTree>
      <p:nvGrpSpPr>
        <p:cNvPr id="1" name=""/>
        <p:cNvGrpSpPr/>
        <p:nvPr/>
      </p:nvGrpSpPr>
      <p:grpSpPr>
        <a:xfrm>
          <a:off x="0" y="0"/>
          <a:ext cx="0" cy="0"/>
          <a:chOff x="0" y="0"/>
          <a:chExt cx="0" cy="0"/>
        </a:xfrm>
      </p:grpSpPr>
      <p:sp>
        <p:nvSpPr>
          <p:cNvPr id="27" name="Titre 1">
            <a:extLst>
              <a:ext uri="{FF2B5EF4-FFF2-40B4-BE49-F238E27FC236}">
                <a16:creationId xmlns=""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rgbClr val="E04F39"/>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7911347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ommaire_rose">
    <p:spTree>
      <p:nvGrpSpPr>
        <p:cNvPr id="1" name=""/>
        <p:cNvGrpSpPr/>
        <p:nvPr/>
      </p:nvGrpSpPr>
      <p:grpSpPr>
        <a:xfrm>
          <a:off x="0" y="0"/>
          <a:ext cx="0" cy="0"/>
          <a:chOff x="0" y="0"/>
          <a:chExt cx="0" cy="0"/>
        </a:xfrm>
      </p:grpSpPr>
      <p:sp>
        <p:nvSpPr>
          <p:cNvPr id="27" name="Titre 1">
            <a:extLst>
              <a:ext uri="{FF2B5EF4-FFF2-40B4-BE49-F238E27FC236}">
                <a16:creationId xmlns=""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rgbClr val="E11A81"/>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4223591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ommaire_parme">
    <p:spTree>
      <p:nvGrpSpPr>
        <p:cNvPr id="1" name=""/>
        <p:cNvGrpSpPr/>
        <p:nvPr/>
      </p:nvGrpSpPr>
      <p:grpSpPr>
        <a:xfrm>
          <a:off x="0" y="0"/>
          <a:ext cx="0" cy="0"/>
          <a:chOff x="0" y="0"/>
          <a:chExt cx="0" cy="0"/>
        </a:xfrm>
      </p:grpSpPr>
      <p:sp>
        <p:nvSpPr>
          <p:cNvPr id="27" name="Titre 1">
            <a:extLst>
              <a:ext uri="{FF2B5EF4-FFF2-40B4-BE49-F238E27FC236}">
                <a16:creationId xmlns=""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5"/>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5791236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ommaire_vertclair">
    <p:spTree>
      <p:nvGrpSpPr>
        <p:cNvPr id="1" name=""/>
        <p:cNvGrpSpPr/>
        <p:nvPr/>
      </p:nvGrpSpPr>
      <p:grpSpPr>
        <a:xfrm>
          <a:off x="0" y="0"/>
          <a:ext cx="0" cy="0"/>
          <a:chOff x="0" y="0"/>
          <a:chExt cx="0" cy="0"/>
        </a:xfrm>
      </p:grpSpPr>
      <p:sp>
        <p:nvSpPr>
          <p:cNvPr id="27" name="Titre 1">
            <a:extLst>
              <a:ext uri="{FF2B5EF4-FFF2-40B4-BE49-F238E27FC236}">
                <a16:creationId xmlns=""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6"/>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0283657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14"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8"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a:xfrm>
            <a:off x="395469" y="6229647"/>
            <a:ext cx="720000" cy="288000"/>
          </a:xfrm>
        </p:spPr>
        <p:txBody>
          <a:bodyPr/>
          <a:lstStyle/>
          <a:p>
            <a:fld id="{975A587B-5814-4D9B-9598-FE9CB954CB01}" type="slidenum">
              <a:rPr lang="fr-FR" smtClean="0">
                <a:solidFill>
                  <a:srgbClr val="0C419A"/>
                </a:solidFill>
              </a:rPr>
              <a:pPr/>
              <a:t>‹N°›</a:t>
            </a:fld>
            <a:endParaRPr lang="fr-FR" dirty="0">
              <a:solidFill>
                <a:srgbClr val="0C419A"/>
              </a:solidFill>
            </a:endParaRPr>
          </a:p>
        </p:txBody>
      </p:sp>
    </p:spTree>
    <p:extLst>
      <p:ext uri="{BB962C8B-B14F-4D97-AF65-F5344CB8AC3E}">
        <p14:creationId xmlns:p14="http://schemas.microsoft.com/office/powerpoint/2010/main" val="34663585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uverture de chapitre_bleu">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rgbClr val="0084B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0240250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uverture de chapitre_vert">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58700"/>
            <a:ext cx="11185200" cy="5407113"/>
          </a:xfrm>
          <a:prstGeom prst="rect">
            <a:avLst/>
          </a:prstGeom>
          <a:solidFill>
            <a:srgbClr val="00897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2689871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uverture de chapitre_violet">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522200"/>
            <a:ext cx="11185200" cy="5407113"/>
          </a:xfrm>
          <a:prstGeom prst="rect">
            <a:avLst/>
          </a:prstGeom>
          <a:solidFill>
            <a:schemeClr val="accent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821556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N°3 CNAM Couverture fond couleur">
    <p:spTree>
      <p:nvGrpSpPr>
        <p:cNvPr id="1" name=""/>
        <p:cNvGrpSpPr/>
        <p:nvPr/>
      </p:nvGrpSpPr>
      <p:grpSpPr>
        <a:xfrm>
          <a:off x="0" y="0"/>
          <a:ext cx="0" cy="0"/>
          <a:chOff x="0" y="0"/>
          <a:chExt cx="0" cy="0"/>
        </a:xfrm>
      </p:grpSpPr>
      <p:pic>
        <p:nvPicPr>
          <p:cNvPr id="6" name="Image 5" descr="Une image contenant alimentation&#10;&#10;Description générée automatiquement">
            <a:extLst>
              <a:ext uri="{FF2B5EF4-FFF2-40B4-BE49-F238E27FC236}">
                <a16:creationId xmlns:a16="http://schemas.microsoft.com/office/drawing/2014/main" xmlns="" id="{5FCC7EBB-3471-4590-8C18-BE9203E2E6C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10" name="Titre 1">
            <a:extLst>
              <a:ext uri="{FF2B5EF4-FFF2-40B4-BE49-F238E27FC236}">
                <a16:creationId xmlns:a16="http://schemas.microsoft.com/office/drawing/2014/main" xmlns="" id="{61993A03-7512-D045-9F2A-F91E04EFA964}"/>
              </a:ext>
            </a:extLst>
          </p:cNvPr>
          <p:cNvSpPr>
            <a:spLocks noGrp="1"/>
          </p:cNvSpPr>
          <p:nvPr>
            <p:ph type="ctrTitle" hasCustomPrompt="1"/>
          </p:nvPr>
        </p:nvSpPr>
        <p:spPr>
          <a:xfrm>
            <a:off x="506800" y="2188868"/>
            <a:ext cx="11178400"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MODIFIEZ LE STYLE DU TITRE</a:t>
            </a:r>
          </a:p>
        </p:txBody>
      </p:sp>
      <p:sp>
        <p:nvSpPr>
          <p:cNvPr id="2" name="Espace réservé de la date 1">
            <a:extLst>
              <a:ext uri="{FF2B5EF4-FFF2-40B4-BE49-F238E27FC236}">
                <a16:creationId xmlns:a16="http://schemas.microsoft.com/office/drawing/2014/main" xmlns="" id="{92507B6F-FE6B-4F61-B061-42BC8C5E7C81}"/>
              </a:ext>
            </a:extLst>
          </p:cNvPr>
          <p:cNvSpPr>
            <a:spLocks noGrp="1"/>
          </p:cNvSpPr>
          <p:nvPr>
            <p:ph type="dt" sz="half" idx="10"/>
          </p:nvPr>
        </p:nvSpPr>
        <p:spPr>
          <a:xfrm>
            <a:off x="9900000" y="6372000"/>
            <a:ext cx="1800000" cy="288000"/>
          </a:xfrm>
          <a:prstGeom prst="rect">
            <a:avLst/>
          </a:prstGeom>
        </p:spPr>
        <p:txBody>
          <a:bodyPr/>
          <a:lstStyle/>
          <a:p>
            <a:fld id="{283CFBEF-98C3-6C4D-AECE-A89E43EA2455}" type="datetime1">
              <a:rPr lang="fr-FR" smtClean="0"/>
              <a:t>26/04/2023</a:t>
            </a:fld>
            <a:endParaRPr lang="fr-FR" dirty="0"/>
          </a:p>
        </p:txBody>
      </p:sp>
    </p:spTree>
    <p:extLst>
      <p:ext uri="{BB962C8B-B14F-4D97-AF65-F5344CB8AC3E}">
        <p14:creationId xmlns:p14="http://schemas.microsoft.com/office/powerpoint/2010/main" val="16810270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uverture de chapitre_briqu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rgbClr val="E04F39"/>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2196876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uverture de chapitre_ros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rgbClr val="E11A8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4235486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uverture de chapitre_parm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5"/>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9166169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uverture de chapitre_vertclair">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522200"/>
            <a:ext cx="11185200" cy="5407113"/>
          </a:xfrm>
          <a:prstGeom prst="rect">
            <a:avLst/>
          </a:prstGeom>
          <a:solidFill>
            <a:schemeClr val="accent6"/>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9821266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a:t>
            </a:r>
            <a:r>
              <a:rPr lang="fr-FR" dirty="0" smtClean="0"/>
              <a:t>DE LA SOUS-PARTIE SUR PLUSIEURS LIGNES</a:t>
            </a:r>
            <a:endParaRPr lang="fr-FR" dirty="0"/>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3595185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uverture de sous-partie_bleu">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2"/>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0436740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uverture de sous-partie_vert">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58700"/>
            <a:ext cx="11185200" cy="5407113"/>
          </a:xfrm>
          <a:prstGeom prst="rect">
            <a:avLst/>
          </a:prstGeom>
          <a:solidFill>
            <a:srgbClr val="008972"/>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7747438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uverture de sous-partie_violet">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2"/>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8619709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uverture de sous-partie_briqu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rgbClr val="E04F39"/>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1143795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uverture de sous-partie_ros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rgbClr val="E11A8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678610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ex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5" name="Espace réservé du texte 4">
            <a:extLst>
              <a:ext uri="{FF2B5EF4-FFF2-40B4-BE49-F238E27FC236}">
                <a16:creationId xmlns="" xmlns:a16="http://schemas.microsoft.com/office/drawing/2014/main" id="{85207AD3-6204-4D1E-AD96-6CDC41E3A4E5}"/>
              </a:ext>
            </a:extLst>
          </p:cNvPr>
          <p:cNvSpPr>
            <a:spLocks noGrp="1"/>
          </p:cNvSpPr>
          <p:nvPr>
            <p:ph type="body" sz="quarter" idx="16"/>
          </p:nvPr>
        </p:nvSpPr>
        <p:spPr>
          <a:xfrm>
            <a:off x="1273094" y="2087563"/>
            <a:ext cx="10422019" cy="3767137"/>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Titre 1">
            <a:extLst>
              <a:ext uri="{FF2B5EF4-FFF2-40B4-BE49-F238E27FC236}">
                <a16:creationId xmlns="" xmlns:a16="http://schemas.microsoft.com/office/drawing/2014/main" id="{D70E81EC-A4CC-46F3-8A94-BB7AD42F7DA0}"/>
              </a:ext>
            </a:extLst>
          </p:cNvPr>
          <p:cNvSpPr>
            <a:spLocks noGrp="1"/>
          </p:cNvSpPr>
          <p:nvPr>
            <p:ph type="title" hasCustomPrompt="1"/>
          </p:nvPr>
        </p:nvSpPr>
        <p:spPr>
          <a:xfrm>
            <a:off x="509166" y="489518"/>
            <a:ext cx="11196000" cy="1114817"/>
          </a:xfrm>
          <a:prstGeom prst="rect">
            <a:avLst/>
          </a:prstGeom>
          <a:solidFill>
            <a:srgbClr val="E04F39"/>
          </a:solidFill>
          <a:ln>
            <a:noFill/>
          </a:ln>
        </p:spPr>
        <p:txBody>
          <a:bodyPr/>
          <a:lstStyle/>
          <a:p>
            <a:r>
              <a:rPr lang="fr-FR" dirty="0"/>
              <a:t>Cliquez pour ajouter un titre</a:t>
            </a:r>
          </a:p>
        </p:txBody>
      </p:sp>
    </p:spTree>
    <p:extLst>
      <p:ext uri="{BB962C8B-B14F-4D97-AF65-F5344CB8AC3E}">
        <p14:creationId xmlns:p14="http://schemas.microsoft.com/office/powerpoint/2010/main" val="3720636799"/>
      </p:ext>
    </p:extLst>
  </p:cSld>
  <p:clrMapOvr>
    <a:masterClrMapping/>
  </p:clrMapOvr>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uverture de sous-partie_parm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5"/>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7112947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uverture de sous-partie_vertclair">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6"/>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5039234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e_bleu">
    <p:spTree>
      <p:nvGrpSpPr>
        <p:cNvPr id="1" name=""/>
        <p:cNvGrpSpPr/>
        <p:nvPr/>
      </p:nvGrpSpPr>
      <p:grpSpPr>
        <a:xfrm>
          <a:off x="0" y="0"/>
          <a:ext cx="0" cy="0"/>
          <a:chOff x="0" y="0"/>
          <a:chExt cx="0" cy="0"/>
        </a:xfrm>
      </p:grpSpPr>
      <p:sp>
        <p:nvSpPr>
          <p:cNvPr id="5" name="Espace réservé du texte 4">
            <a:extLst>
              <a:ext uri="{FF2B5EF4-FFF2-40B4-BE49-F238E27FC236}">
                <a16:creationId xmlns="" xmlns:a16="http://schemas.microsoft.com/office/drawing/2014/main" id="{2B4DC679-F54F-4846-9912-E80DB1F86B4D}"/>
              </a:ext>
            </a:extLst>
          </p:cNvPr>
          <p:cNvSpPr>
            <a:spLocks noGrp="1"/>
          </p:cNvSpPr>
          <p:nvPr>
            <p:ph type="body" sz="quarter" idx="16"/>
          </p:nvPr>
        </p:nvSpPr>
        <p:spPr>
          <a:xfrm>
            <a:off x="1273094" y="2087563"/>
            <a:ext cx="10422019" cy="37671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numéro de diapositive 3">
            <a:extLst>
              <a:ext uri="{FF2B5EF4-FFF2-40B4-BE49-F238E27FC236}">
                <a16:creationId xmlns=""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D70E81EC-A4CC-46F3-8A94-BB7AD42F7DA0}"/>
              </a:ext>
            </a:extLst>
          </p:cNvPr>
          <p:cNvSpPr>
            <a:spLocks noGrp="1"/>
          </p:cNvSpPr>
          <p:nvPr>
            <p:ph type="title" hasCustomPrompt="1"/>
          </p:nvPr>
        </p:nvSpPr>
        <p:spPr>
          <a:solidFill>
            <a:srgbClr val="0084B2"/>
          </a:solidFill>
        </p:spPr>
        <p:txBody>
          <a:bodyPr/>
          <a:lstStyle/>
          <a:p>
            <a:r>
              <a:rPr lang="fr-FR" dirty="0"/>
              <a:t>Cliquez pour ajouter un titre</a:t>
            </a:r>
          </a:p>
        </p:txBody>
      </p:sp>
    </p:spTree>
    <p:extLst>
      <p:ext uri="{BB962C8B-B14F-4D97-AF65-F5344CB8AC3E}">
        <p14:creationId xmlns:p14="http://schemas.microsoft.com/office/powerpoint/2010/main" val="3140991699"/>
      </p:ext>
    </p:extLst>
  </p:cSld>
  <p:clrMapOvr>
    <a:masterClrMapping/>
  </p:clrMapOvr>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e_vert">
    <p:spTree>
      <p:nvGrpSpPr>
        <p:cNvPr id="1" name=""/>
        <p:cNvGrpSpPr/>
        <p:nvPr/>
      </p:nvGrpSpPr>
      <p:grpSpPr>
        <a:xfrm>
          <a:off x="0" y="0"/>
          <a:ext cx="0" cy="0"/>
          <a:chOff x="0" y="0"/>
          <a:chExt cx="0" cy="0"/>
        </a:xfrm>
      </p:grpSpPr>
      <p:sp>
        <p:nvSpPr>
          <p:cNvPr id="5" name="Espace réservé du texte 4">
            <a:extLst>
              <a:ext uri="{FF2B5EF4-FFF2-40B4-BE49-F238E27FC236}">
                <a16:creationId xmlns="" xmlns:a16="http://schemas.microsoft.com/office/drawing/2014/main" id="{98C1329A-664A-4E28-B644-3636A328F32F}"/>
              </a:ext>
            </a:extLst>
          </p:cNvPr>
          <p:cNvSpPr>
            <a:spLocks noGrp="1"/>
          </p:cNvSpPr>
          <p:nvPr>
            <p:ph type="body" sz="quarter" idx="16"/>
          </p:nvPr>
        </p:nvSpPr>
        <p:spPr>
          <a:xfrm>
            <a:off x="1273094" y="2087563"/>
            <a:ext cx="10422019" cy="37671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numéro de diapositive 3">
            <a:extLst>
              <a:ext uri="{FF2B5EF4-FFF2-40B4-BE49-F238E27FC236}">
                <a16:creationId xmlns=""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D70E81EC-A4CC-46F3-8A94-BB7AD42F7DA0}"/>
              </a:ext>
            </a:extLst>
          </p:cNvPr>
          <p:cNvSpPr>
            <a:spLocks noGrp="1"/>
          </p:cNvSpPr>
          <p:nvPr>
            <p:ph type="title" hasCustomPrompt="1"/>
          </p:nvPr>
        </p:nvSpPr>
        <p:spPr>
          <a:solidFill>
            <a:srgbClr val="008972"/>
          </a:solidFill>
        </p:spPr>
        <p:txBody>
          <a:bodyPr/>
          <a:lstStyle/>
          <a:p>
            <a:r>
              <a:rPr lang="fr-FR" dirty="0"/>
              <a:t>Cliquez pour ajouter un titre</a:t>
            </a:r>
          </a:p>
        </p:txBody>
      </p:sp>
    </p:spTree>
    <p:extLst>
      <p:ext uri="{BB962C8B-B14F-4D97-AF65-F5344CB8AC3E}">
        <p14:creationId xmlns:p14="http://schemas.microsoft.com/office/powerpoint/2010/main" val="1236124940"/>
      </p:ext>
    </p:extLst>
  </p:cSld>
  <p:clrMapOvr>
    <a:masterClrMapping/>
  </p:clrMapOvr>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e_violet">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D70E81EC-A4CC-46F3-8A94-BB7AD42F7DA0}"/>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5" name="Espace réservé du texte 4">
            <a:extLst>
              <a:ext uri="{FF2B5EF4-FFF2-40B4-BE49-F238E27FC236}">
                <a16:creationId xmlns="" xmlns:a16="http://schemas.microsoft.com/office/drawing/2014/main" id="{85207AD3-6204-4D1E-AD96-6CDC41E3A4E5}"/>
              </a:ext>
            </a:extLst>
          </p:cNvPr>
          <p:cNvSpPr>
            <a:spLocks noGrp="1"/>
          </p:cNvSpPr>
          <p:nvPr>
            <p:ph type="body" sz="quarter" idx="16"/>
          </p:nvPr>
        </p:nvSpPr>
        <p:spPr>
          <a:xfrm>
            <a:off x="1273094" y="2087563"/>
            <a:ext cx="10422019" cy="37671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2063380817"/>
      </p:ext>
    </p:extLst>
  </p:cSld>
  <p:clrMapOvr>
    <a:masterClrMapping/>
  </p:clrMapOvr>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e_briqu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5" name="Espace réservé du texte 4">
            <a:extLst>
              <a:ext uri="{FF2B5EF4-FFF2-40B4-BE49-F238E27FC236}">
                <a16:creationId xmlns="" xmlns:a16="http://schemas.microsoft.com/office/drawing/2014/main" id="{85207AD3-6204-4D1E-AD96-6CDC41E3A4E5}"/>
              </a:ext>
            </a:extLst>
          </p:cNvPr>
          <p:cNvSpPr>
            <a:spLocks noGrp="1"/>
          </p:cNvSpPr>
          <p:nvPr>
            <p:ph type="body" sz="quarter" idx="16"/>
          </p:nvPr>
        </p:nvSpPr>
        <p:spPr>
          <a:xfrm>
            <a:off x="1273094" y="2087563"/>
            <a:ext cx="10422019" cy="37671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Titre 1">
            <a:extLst>
              <a:ext uri="{FF2B5EF4-FFF2-40B4-BE49-F238E27FC236}">
                <a16:creationId xmlns="" xmlns:a16="http://schemas.microsoft.com/office/drawing/2014/main" id="{D70E81EC-A4CC-46F3-8A94-BB7AD42F7DA0}"/>
              </a:ext>
            </a:extLst>
          </p:cNvPr>
          <p:cNvSpPr>
            <a:spLocks noGrp="1"/>
          </p:cNvSpPr>
          <p:nvPr>
            <p:ph type="title" hasCustomPrompt="1"/>
          </p:nvPr>
        </p:nvSpPr>
        <p:spPr>
          <a:xfrm>
            <a:off x="509166" y="489518"/>
            <a:ext cx="11196000" cy="1114817"/>
          </a:xfrm>
          <a:solidFill>
            <a:srgbClr val="E04F39"/>
          </a:solidFill>
          <a:ln>
            <a:noFill/>
          </a:ln>
        </p:spPr>
        <p:txBody>
          <a:bodyPr/>
          <a:lstStyle/>
          <a:p>
            <a:r>
              <a:rPr lang="fr-FR" dirty="0"/>
              <a:t>Cliquez pour ajouter un titre</a:t>
            </a:r>
          </a:p>
        </p:txBody>
      </p:sp>
    </p:spTree>
    <p:extLst>
      <p:ext uri="{BB962C8B-B14F-4D97-AF65-F5344CB8AC3E}">
        <p14:creationId xmlns:p14="http://schemas.microsoft.com/office/powerpoint/2010/main" val="3868989773"/>
      </p:ext>
    </p:extLst>
  </p:cSld>
  <p:clrMapOvr>
    <a:masterClrMapping/>
  </p:clrMapOvr>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e_ros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D70E81EC-A4CC-46F3-8A94-BB7AD42F7DA0}"/>
              </a:ext>
            </a:extLst>
          </p:cNvPr>
          <p:cNvSpPr>
            <a:spLocks noGrp="1"/>
          </p:cNvSpPr>
          <p:nvPr>
            <p:ph type="title" hasCustomPrompt="1"/>
          </p:nvPr>
        </p:nvSpPr>
        <p:spPr>
          <a:solidFill>
            <a:srgbClr val="E11A81"/>
          </a:solidFill>
        </p:spPr>
        <p:txBody>
          <a:bodyPr/>
          <a:lstStyle/>
          <a:p>
            <a:r>
              <a:rPr lang="fr-FR" dirty="0"/>
              <a:t>Cliquez pour ajouter un titre</a:t>
            </a:r>
          </a:p>
        </p:txBody>
      </p:sp>
      <p:sp>
        <p:nvSpPr>
          <p:cNvPr id="5" name="Espace réservé du texte 4">
            <a:extLst>
              <a:ext uri="{FF2B5EF4-FFF2-40B4-BE49-F238E27FC236}">
                <a16:creationId xmlns="" xmlns:a16="http://schemas.microsoft.com/office/drawing/2014/main" id="{85207AD3-6204-4D1E-AD96-6CDC41E3A4E5}"/>
              </a:ext>
            </a:extLst>
          </p:cNvPr>
          <p:cNvSpPr>
            <a:spLocks noGrp="1"/>
          </p:cNvSpPr>
          <p:nvPr>
            <p:ph type="body" sz="quarter" idx="16"/>
          </p:nvPr>
        </p:nvSpPr>
        <p:spPr>
          <a:xfrm>
            <a:off x="1273094" y="2087563"/>
            <a:ext cx="10422019" cy="37671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4072320546"/>
      </p:ext>
    </p:extLst>
  </p:cSld>
  <p:clrMapOvr>
    <a:masterClrMapping/>
  </p:clrMapOvr>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Tex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5" name="Espace réservé du texte 4">
            <a:extLst>
              <a:ext uri="{FF2B5EF4-FFF2-40B4-BE49-F238E27FC236}">
                <a16:creationId xmlns="" xmlns:a16="http://schemas.microsoft.com/office/drawing/2014/main" id="{85207AD3-6204-4D1E-AD96-6CDC41E3A4E5}"/>
              </a:ext>
            </a:extLst>
          </p:cNvPr>
          <p:cNvSpPr>
            <a:spLocks noGrp="1"/>
          </p:cNvSpPr>
          <p:nvPr>
            <p:ph type="body" sz="quarter" idx="16"/>
          </p:nvPr>
        </p:nvSpPr>
        <p:spPr>
          <a:xfrm>
            <a:off x="1273094" y="2087563"/>
            <a:ext cx="10422019" cy="37671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Titre 1">
            <a:extLst>
              <a:ext uri="{FF2B5EF4-FFF2-40B4-BE49-F238E27FC236}">
                <a16:creationId xmlns="" xmlns:a16="http://schemas.microsoft.com/office/drawing/2014/main" id="{D70E81EC-A4CC-46F3-8A94-BB7AD42F7DA0}"/>
              </a:ext>
            </a:extLst>
          </p:cNvPr>
          <p:cNvSpPr>
            <a:spLocks noGrp="1"/>
          </p:cNvSpPr>
          <p:nvPr>
            <p:ph type="title" hasCustomPrompt="1"/>
          </p:nvPr>
        </p:nvSpPr>
        <p:spPr>
          <a:xfrm>
            <a:off x="509166" y="489518"/>
            <a:ext cx="11196000" cy="1114817"/>
          </a:xfrm>
          <a:solidFill>
            <a:srgbClr val="E04F39"/>
          </a:solidFill>
          <a:ln>
            <a:noFill/>
          </a:ln>
        </p:spPr>
        <p:txBody>
          <a:bodyPr/>
          <a:lstStyle/>
          <a:p>
            <a:r>
              <a:rPr lang="fr-FR" dirty="0"/>
              <a:t>Cliquez pour ajouter un titre</a:t>
            </a:r>
          </a:p>
        </p:txBody>
      </p:sp>
    </p:spTree>
    <p:extLst>
      <p:ext uri="{BB962C8B-B14F-4D97-AF65-F5344CB8AC3E}">
        <p14:creationId xmlns:p14="http://schemas.microsoft.com/office/powerpoint/2010/main" val="1753884428"/>
      </p:ext>
    </p:extLst>
  </p:cSld>
  <p:clrMapOvr>
    <a:masterClrMapping/>
  </p:clrMapOvr>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e_parm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D70E81EC-A4CC-46F3-8A94-BB7AD42F7DA0}"/>
              </a:ext>
            </a:extLst>
          </p:cNvPr>
          <p:cNvSpPr>
            <a:spLocks noGrp="1"/>
          </p:cNvSpPr>
          <p:nvPr>
            <p:ph type="title" hasCustomPrompt="1"/>
          </p:nvPr>
        </p:nvSpPr>
        <p:spPr>
          <a:solidFill>
            <a:schemeClr val="accent5"/>
          </a:solidFill>
        </p:spPr>
        <p:txBody>
          <a:bodyPr/>
          <a:lstStyle/>
          <a:p>
            <a:r>
              <a:rPr lang="fr-FR" dirty="0"/>
              <a:t>Cliquez pour ajouter un titre</a:t>
            </a:r>
          </a:p>
        </p:txBody>
      </p:sp>
      <p:sp>
        <p:nvSpPr>
          <p:cNvPr id="5" name="Espace réservé du texte 4">
            <a:extLst>
              <a:ext uri="{FF2B5EF4-FFF2-40B4-BE49-F238E27FC236}">
                <a16:creationId xmlns="" xmlns:a16="http://schemas.microsoft.com/office/drawing/2014/main" id="{85207AD3-6204-4D1E-AD96-6CDC41E3A4E5}"/>
              </a:ext>
            </a:extLst>
          </p:cNvPr>
          <p:cNvSpPr>
            <a:spLocks noGrp="1"/>
          </p:cNvSpPr>
          <p:nvPr>
            <p:ph type="body" sz="quarter" idx="16"/>
          </p:nvPr>
        </p:nvSpPr>
        <p:spPr>
          <a:xfrm>
            <a:off x="1273094" y="2087563"/>
            <a:ext cx="10422019" cy="37671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3421018609"/>
      </p:ext>
    </p:extLst>
  </p:cSld>
  <p:clrMapOvr>
    <a:masterClrMapping/>
  </p:clrMapOvr>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e_vertclair">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D70E81EC-A4CC-46F3-8A94-BB7AD42F7DA0}"/>
              </a:ext>
            </a:extLst>
          </p:cNvPr>
          <p:cNvSpPr>
            <a:spLocks noGrp="1"/>
          </p:cNvSpPr>
          <p:nvPr>
            <p:ph type="title" hasCustomPrompt="1"/>
          </p:nvPr>
        </p:nvSpPr>
        <p:spPr>
          <a:solidFill>
            <a:schemeClr val="accent6"/>
          </a:solidFill>
        </p:spPr>
        <p:txBody>
          <a:bodyPr/>
          <a:lstStyle/>
          <a:p>
            <a:r>
              <a:rPr lang="fr-FR" dirty="0"/>
              <a:t>Cliquez pour ajouter un titre</a:t>
            </a:r>
          </a:p>
        </p:txBody>
      </p:sp>
      <p:sp>
        <p:nvSpPr>
          <p:cNvPr id="5" name="Espace réservé du texte 4">
            <a:extLst>
              <a:ext uri="{FF2B5EF4-FFF2-40B4-BE49-F238E27FC236}">
                <a16:creationId xmlns="" xmlns:a16="http://schemas.microsoft.com/office/drawing/2014/main" id="{85207AD3-6204-4D1E-AD96-6CDC41E3A4E5}"/>
              </a:ext>
            </a:extLst>
          </p:cNvPr>
          <p:cNvSpPr>
            <a:spLocks noGrp="1"/>
          </p:cNvSpPr>
          <p:nvPr>
            <p:ph type="body" sz="quarter" idx="16"/>
          </p:nvPr>
        </p:nvSpPr>
        <p:spPr>
          <a:xfrm>
            <a:off x="1273094" y="2087563"/>
            <a:ext cx="10422019" cy="37671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3906540191"/>
      </p:ext>
    </p:extLst>
  </p:cSld>
  <p:clrMapOvr>
    <a:masterClrMapping/>
  </p:clrMapOvr>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ex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a:p>
        </p:txBody>
      </p:sp>
      <p:sp>
        <p:nvSpPr>
          <p:cNvPr id="8" name="Rectangle 7">
            <a:extLst>
              <a:ext uri="{FF2B5EF4-FFF2-40B4-BE49-F238E27FC236}">
                <a16:creationId xmlns:a16="http://schemas.microsoft.com/office/drawing/2014/main" xmlns="" id="{F570CA74-521C-44C8-905A-9E60AB869CE9}"/>
              </a:ext>
            </a:extLst>
          </p:cNvPr>
          <p:cNvSpPr/>
          <p:nvPr userDrawn="1"/>
        </p:nvSpPr>
        <p:spPr>
          <a:xfrm>
            <a:off x="498660" y="494778"/>
            <a:ext cx="11194680" cy="1114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xmlns="" id="{097FD34B-9036-4630-B44D-77D377E13BF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1037"/>
          <a:stretch/>
        </p:blipFill>
        <p:spPr>
          <a:xfrm>
            <a:off x="498660" y="605370"/>
            <a:ext cx="3265898" cy="752955"/>
          </a:xfrm>
          <a:prstGeom prst="rect">
            <a:avLst/>
          </a:prstGeom>
        </p:spPr>
      </p:pic>
    </p:spTree>
    <p:extLst>
      <p:ext uri="{BB962C8B-B14F-4D97-AF65-F5344CB8AC3E}">
        <p14:creationId xmlns:p14="http://schemas.microsoft.com/office/powerpoint/2010/main" val="4022492972"/>
      </p:ext>
    </p:extLst>
  </p:cSld>
  <p:clrMapOvr>
    <a:masterClrMapping/>
  </p:clrMapOvr>
  <p:extLst mod="1">
    <p:ext uri="{DCECCB84-F9BA-43D5-87BE-67443E8EF086}">
      <p15:sldGuideLst xmlns:p15="http://schemas.microsoft.com/office/powerpoint/2012/main" xmlns="">
        <p15:guide id="1" orient="horz" pos="216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baseline="0">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 xmlns:a16="http://schemas.microsoft.com/office/drawing/2014/main" id="{64C7CDFE-DF95-4CA3-98A5-7BD20AEBF1AF}"/>
              </a:ext>
            </a:extLst>
          </p:cNvPr>
          <p:cNvSpPr>
            <a:spLocks noGrp="1"/>
          </p:cNvSpPr>
          <p:nvPr>
            <p:ph type="body" sz="quarter" idx="18"/>
          </p:nvPr>
        </p:nvSpPr>
        <p:spPr>
          <a:xfrm>
            <a:off x="498661" y="2087563"/>
            <a:ext cx="5220000" cy="38163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39663099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e + Photo_bleu">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a:solidFill>
            <a:srgbClr val="0084B2"/>
          </a:solidFill>
        </p:spPr>
        <p:txBody>
          <a:bodyPr/>
          <a:lstStyle/>
          <a:p>
            <a:r>
              <a:rPr lang="fr-FR" dirty="0"/>
              <a:t>Cliquez pour ajouter un titre</a:t>
            </a:r>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 xmlns:a16="http://schemas.microsoft.com/office/drawing/2014/main" id="{30FA6ADF-24F5-4136-844C-F6784D4250A1}"/>
              </a:ext>
            </a:extLst>
          </p:cNvPr>
          <p:cNvSpPr>
            <a:spLocks noGrp="1"/>
          </p:cNvSpPr>
          <p:nvPr>
            <p:ph type="body" sz="quarter" idx="18"/>
          </p:nvPr>
        </p:nvSpPr>
        <p:spPr>
          <a:xfrm>
            <a:off x="498661" y="2087563"/>
            <a:ext cx="5220000" cy="38163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29976867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e + Photo_vert">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a:solidFill>
            <a:srgbClr val="008972"/>
          </a:solidFill>
        </p:spPr>
        <p:txBody>
          <a:bodyPr/>
          <a:lstStyle/>
          <a:p>
            <a:r>
              <a:rPr lang="fr-FR" dirty="0"/>
              <a:t>Cliquez pour ajouter un titre</a:t>
            </a:r>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 xmlns:a16="http://schemas.microsoft.com/office/drawing/2014/main" id="{6ADE6774-34F3-49AC-A02F-D0366059DC4D}"/>
              </a:ext>
            </a:extLst>
          </p:cNvPr>
          <p:cNvSpPr>
            <a:spLocks noGrp="1"/>
          </p:cNvSpPr>
          <p:nvPr>
            <p:ph type="body" sz="quarter" idx="18"/>
          </p:nvPr>
        </p:nvSpPr>
        <p:spPr>
          <a:xfrm>
            <a:off x="498661" y="2087563"/>
            <a:ext cx="5220000" cy="38163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14251491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e + Photo_violet">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 xmlns:a16="http://schemas.microsoft.com/office/drawing/2014/main" id="{4C16A07E-A0DC-4D23-A540-5B576EF46D13}"/>
              </a:ext>
            </a:extLst>
          </p:cNvPr>
          <p:cNvSpPr>
            <a:spLocks noGrp="1"/>
          </p:cNvSpPr>
          <p:nvPr>
            <p:ph type="body" sz="quarter" idx="18" hasCustomPrompt="1"/>
          </p:nvPr>
        </p:nvSpPr>
        <p:spPr>
          <a:xfrm>
            <a:off x="498661" y="2087563"/>
            <a:ext cx="5220000" cy="3816350"/>
          </a:xfrm>
        </p:spPr>
        <p:txBody>
          <a:bodyPr/>
          <a:lstStyle>
            <a:lvl4pPr>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a:t>
            </a:r>
            <a:r>
              <a:rPr lang="fr-FR" dirty="0" smtClean="0"/>
              <a:t>niveau</a:t>
            </a:r>
            <a:endParaRPr lang="fr-FR" dirty="0"/>
          </a:p>
        </p:txBody>
      </p:sp>
    </p:spTree>
    <p:extLst>
      <p:ext uri="{BB962C8B-B14F-4D97-AF65-F5344CB8AC3E}">
        <p14:creationId xmlns:p14="http://schemas.microsoft.com/office/powerpoint/2010/main" val="30854186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xte + Photo_brique">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a:solidFill>
            <a:srgbClr val="E04F39"/>
          </a:solidFill>
          <a:ln>
            <a:noFill/>
          </a:ln>
        </p:spPr>
        <p:txBody>
          <a:bodyPr/>
          <a:lstStyle/>
          <a:p>
            <a:r>
              <a:rPr lang="fr-FR" dirty="0"/>
              <a:t>Cliquez pour ajouter un titre</a:t>
            </a:r>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 xmlns:a16="http://schemas.microsoft.com/office/drawing/2014/main" id="{4C16A07E-A0DC-4D23-A540-5B576EF46D13}"/>
              </a:ext>
            </a:extLst>
          </p:cNvPr>
          <p:cNvSpPr>
            <a:spLocks noGrp="1"/>
          </p:cNvSpPr>
          <p:nvPr>
            <p:ph type="body" sz="quarter" idx="18" hasCustomPrompt="1"/>
          </p:nvPr>
        </p:nvSpPr>
        <p:spPr>
          <a:xfrm>
            <a:off x="498661" y="2087563"/>
            <a:ext cx="5220000" cy="3816350"/>
          </a:xfrm>
        </p:spPr>
        <p:txBody>
          <a:bodyPr/>
          <a:lstStyle>
            <a:lvl4pPr>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a:t>
            </a:r>
            <a:r>
              <a:rPr lang="fr-FR" dirty="0" smtClean="0"/>
              <a:t>niveau</a:t>
            </a:r>
            <a:endParaRPr lang="fr-FR" dirty="0"/>
          </a:p>
        </p:txBody>
      </p:sp>
    </p:spTree>
    <p:extLst>
      <p:ext uri="{BB962C8B-B14F-4D97-AF65-F5344CB8AC3E}">
        <p14:creationId xmlns:p14="http://schemas.microsoft.com/office/powerpoint/2010/main" val="6335017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e + Photo_rose">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a:solidFill>
            <a:srgbClr val="E11A81"/>
          </a:solidFill>
        </p:spPr>
        <p:txBody>
          <a:bodyPr/>
          <a:lstStyle/>
          <a:p>
            <a:r>
              <a:rPr lang="fr-FR" dirty="0"/>
              <a:t>Cliquez pour ajouter un titre</a:t>
            </a:r>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 xmlns:a16="http://schemas.microsoft.com/office/drawing/2014/main" id="{4C16A07E-A0DC-4D23-A540-5B576EF46D13}"/>
              </a:ext>
            </a:extLst>
          </p:cNvPr>
          <p:cNvSpPr>
            <a:spLocks noGrp="1"/>
          </p:cNvSpPr>
          <p:nvPr>
            <p:ph type="body" sz="quarter" idx="18" hasCustomPrompt="1"/>
          </p:nvPr>
        </p:nvSpPr>
        <p:spPr>
          <a:xfrm>
            <a:off x="498661" y="2087563"/>
            <a:ext cx="5220000" cy="3816350"/>
          </a:xfrm>
        </p:spPr>
        <p:txBody>
          <a:bodyPr/>
          <a:lstStyle>
            <a:lvl4pPr>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a:t>
            </a:r>
            <a:r>
              <a:rPr lang="fr-FR" dirty="0" smtClean="0"/>
              <a:t>niveau</a:t>
            </a:r>
            <a:endParaRPr lang="fr-FR" dirty="0"/>
          </a:p>
        </p:txBody>
      </p:sp>
    </p:spTree>
    <p:extLst>
      <p:ext uri="{BB962C8B-B14F-4D97-AF65-F5344CB8AC3E}">
        <p14:creationId xmlns:p14="http://schemas.microsoft.com/office/powerpoint/2010/main" val="27855870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e + Photo_parme">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a:solidFill>
            <a:schemeClr val="accent5"/>
          </a:solidFill>
        </p:spPr>
        <p:txBody>
          <a:bodyPr/>
          <a:lstStyle/>
          <a:p>
            <a:r>
              <a:rPr lang="fr-FR" dirty="0"/>
              <a:t>Cliquez pour ajouter un titre</a:t>
            </a:r>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 xmlns:a16="http://schemas.microsoft.com/office/drawing/2014/main" id="{4C16A07E-A0DC-4D23-A540-5B576EF46D13}"/>
              </a:ext>
            </a:extLst>
          </p:cNvPr>
          <p:cNvSpPr>
            <a:spLocks noGrp="1"/>
          </p:cNvSpPr>
          <p:nvPr>
            <p:ph type="body" sz="quarter" idx="18" hasCustomPrompt="1"/>
          </p:nvPr>
        </p:nvSpPr>
        <p:spPr>
          <a:xfrm>
            <a:off x="498661" y="2087563"/>
            <a:ext cx="5220000" cy="3816350"/>
          </a:xfrm>
        </p:spPr>
        <p:txBody>
          <a:bodyPr/>
          <a:lstStyle>
            <a:lvl4pPr>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a:t>
            </a:r>
            <a:r>
              <a:rPr lang="fr-FR" dirty="0" smtClean="0"/>
              <a:t>niveau</a:t>
            </a:r>
            <a:endParaRPr lang="fr-FR" dirty="0"/>
          </a:p>
        </p:txBody>
      </p:sp>
    </p:spTree>
    <p:extLst>
      <p:ext uri="{BB962C8B-B14F-4D97-AF65-F5344CB8AC3E}">
        <p14:creationId xmlns:p14="http://schemas.microsoft.com/office/powerpoint/2010/main" val="21866370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e + Photo_vertclair">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a:solidFill>
            <a:schemeClr val="accent6"/>
          </a:solidFill>
        </p:spPr>
        <p:txBody>
          <a:bodyPr/>
          <a:lstStyle/>
          <a:p>
            <a:r>
              <a:rPr lang="fr-FR" dirty="0"/>
              <a:t>Cliquez pour ajouter un titre</a:t>
            </a:r>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 xmlns:a16="http://schemas.microsoft.com/office/drawing/2014/main" id="{4C16A07E-A0DC-4D23-A540-5B576EF46D13}"/>
              </a:ext>
            </a:extLst>
          </p:cNvPr>
          <p:cNvSpPr>
            <a:spLocks noGrp="1"/>
          </p:cNvSpPr>
          <p:nvPr>
            <p:ph type="body" sz="quarter" idx="18" hasCustomPrompt="1"/>
          </p:nvPr>
        </p:nvSpPr>
        <p:spPr>
          <a:xfrm>
            <a:off x="498661" y="2087563"/>
            <a:ext cx="5220000" cy="3816350"/>
          </a:xfrm>
        </p:spPr>
        <p:txBody>
          <a:bodyPr/>
          <a:lstStyle>
            <a:lvl4pPr>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a:t>
            </a:r>
            <a:r>
              <a:rPr lang="fr-FR" dirty="0" smtClean="0"/>
              <a:t>niveau</a:t>
            </a:r>
            <a:endParaRPr lang="fr-FR" dirty="0"/>
          </a:p>
        </p:txBody>
      </p:sp>
    </p:spTree>
    <p:extLst>
      <p:ext uri="{BB962C8B-B14F-4D97-AF65-F5344CB8AC3E}">
        <p14:creationId xmlns:p14="http://schemas.microsoft.com/office/powerpoint/2010/main" val="22583786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7993257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Media_bleu">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a:solidFill>
            <a:srgbClr val="0084B2"/>
          </a:solidFill>
        </p:spPr>
        <p:txBody>
          <a:bodyPr/>
          <a:lstStyle/>
          <a:p>
            <a:r>
              <a:rPr lang="fr-FR" dirty="0"/>
              <a:t>Cliquez pour ajouter un titre</a:t>
            </a:r>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912348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Tex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a:p>
        </p:txBody>
      </p:sp>
      <p:sp>
        <p:nvSpPr>
          <p:cNvPr id="3" name="Rectangle : coins arrondis 2">
            <a:extLst>
              <a:ext uri="{FF2B5EF4-FFF2-40B4-BE49-F238E27FC236}">
                <a16:creationId xmlns:a16="http://schemas.microsoft.com/office/drawing/2014/main" xmlns="" id="{5F563112-19C1-21AF-EDAD-5E6FB7846246}"/>
              </a:ext>
            </a:extLst>
          </p:cNvPr>
          <p:cNvSpPr/>
          <p:nvPr userDrawn="1"/>
        </p:nvSpPr>
        <p:spPr>
          <a:xfrm rot="16200000">
            <a:off x="-1739615" y="2718802"/>
            <a:ext cx="5360776" cy="9328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Exemples d’analyses d’un bilan trimestriel</a:t>
            </a:r>
          </a:p>
        </p:txBody>
      </p:sp>
      <p:sp>
        <p:nvSpPr>
          <p:cNvPr id="5" name="ZoneTexte 4">
            <a:extLst>
              <a:ext uri="{FF2B5EF4-FFF2-40B4-BE49-F238E27FC236}">
                <a16:creationId xmlns:a16="http://schemas.microsoft.com/office/drawing/2014/main" xmlns="" id="{D8B3164E-7D80-22E2-546C-1C3A57605912}"/>
              </a:ext>
            </a:extLst>
          </p:cNvPr>
          <p:cNvSpPr txBox="1"/>
          <p:nvPr userDrawn="1"/>
        </p:nvSpPr>
        <p:spPr>
          <a:xfrm>
            <a:off x="6890994" y="6306532"/>
            <a:ext cx="4826645" cy="276999"/>
          </a:xfrm>
          <a:prstGeom prst="rect">
            <a:avLst/>
          </a:prstGeom>
          <a:noFill/>
        </p:spPr>
        <p:txBody>
          <a:bodyPr wrap="square" rtlCol="0">
            <a:spAutoFit/>
          </a:bodyPr>
          <a:lstStyle/>
          <a:p>
            <a:pPr algn="r"/>
            <a:r>
              <a:rPr lang="fr-FR" sz="1200" i="1">
                <a:solidFill>
                  <a:schemeClr val="bg1">
                    <a:lumMod val="50000"/>
                  </a:schemeClr>
                </a:solidFill>
              </a:rPr>
              <a:t>Données </a:t>
            </a:r>
            <a:r>
              <a:rPr lang="fr-FR" sz="1200" b="1" i="1">
                <a:solidFill>
                  <a:schemeClr val="bg1">
                    <a:lumMod val="50000"/>
                  </a:schemeClr>
                </a:solidFill>
              </a:rPr>
              <a:t>France entière </a:t>
            </a:r>
            <a:r>
              <a:rPr lang="fr-FR" sz="1200" i="1">
                <a:solidFill>
                  <a:schemeClr val="bg1">
                    <a:lumMod val="50000"/>
                  </a:schemeClr>
                </a:solidFill>
              </a:rPr>
              <a:t>du 1</a:t>
            </a:r>
            <a:r>
              <a:rPr lang="fr-FR" sz="1200" i="1" baseline="30000">
                <a:solidFill>
                  <a:schemeClr val="bg1">
                    <a:lumMod val="50000"/>
                  </a:schemeClr>
                </a:solidFill>
              </a:rPr>
              <a:t>er</a:t>
            </a:r>
            <a:r>
              <a:rPr lang="fr-FR" sz="1200" i="1">
                <a:solidFill>
                  <a:schemeClr val="bg1">
                    <a:lumMod val="50000"/>
                  </a:schemeClr>
                </a:solidFill>
              </a:rPr>
              <a:t> janvier au 31 mars 2022.</a:t>
            </a:r>
          </a:p>
        </p:txBody>
      </p:sp>
    </p:spTree>
    <p:extLst>
      <p:ext uri="{BB962C8B-B14F-4D97-AF65-F5344CB8AC3E}">
        <p14:creationId xmlns:p14="http://schemas.microsoft.com/office/powerpoint/2010/main" val="3878654190"/>
      </p:ext>
    </p:extLst>
  </p:cSld>
  <p:clrMapOvr>
    <a:masterClrMapping/>
  </p:clrMapOvr>
  <p:extLst>
    <p:ext uri="{DCECCB84-F9BA-43D5-87BE-67443E8EF086}">
      <p15:sldGuideLst xmlns:p15="http://schemas.microsoft.com/office/powerpoint/2012/main" xmlns="">
        <p15:guide id="1" orient="horz" pos="216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Media_vert">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a:solidFill>
            <a:srgbClr val="008972"/>
          </a:solidFill>
        </p:spPr>
        <p:txBody>
          <a:bodyPr/>
          <a:lstStyle/>
          <a:p>
            <a:r>
              <a:rPr lang="fr-FR" dirty="0"/>
              <a:t>Cliquez pour ajouter un titre</a:t>
            </a:r>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25065722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Media_violet">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hasCustomPrompt="1"/>
          </p:nvPr>
        </p:nvSpPr>
        <p:spPr>
          <a:xfrm>
            <a:off x="498660" y="1609595"/>
            <a:ext cx="11193938" cy="4192222"/>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10921089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Media_brique">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a:solidFill>
            <a:srgbClr val="E04F39"/>
          </a:solidFill>
        </p:spPr>
        <p:txBody>
          <a:bodyPr/>
          <a:lstStyle/>
          <a:p>
            <a:r>
              <a:rPr lang="fr-FR" dirty="0"/>
              <a:t>Cliquez pour ajouter un titre</a:t>
            </a:r>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hasCustomPrompt="1"/>
          </p:nvPr>
        </p:nvSpPr>
        <p:spPr>
          <a:xfrm>
            <a:off x="498660" y="1609595"/>
            <a:ext cx="11193938" cy="4192222"/>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33255854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Media_rose">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a:solidFill>
            <a:srgbClr val="E11A81"/>
          </a:solidFill>
        </p:spPr>
        <p:txBody>
          <a:bodyPr/>
          <a:lstStyle/>
          <a:p>
            <a:r>
              <a:rPr lang="fr-FR" dirty="0"/>
              <a:t>Cliquez pour ajouter un titre</a:t>
            </a:r>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hasCustomPrompt="1"/>
          </p:nvPr>
        </p:nvSpPr>
        <p:spPr>
          <a:xfrm>
            <a:off x="498660" y="1609595"/>
            <a:ext cx="11193938" cy="4192222"/>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31472197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Media_parme">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a:solidFill>
            <a:schemeClr val="accent5"/>
          </a:solidFill>
        </p:spPr>
        <p:txBody>
          <a:bodyPr/>
          <a:lstStyle/>
          <a:p>
            <a:r>
              <a:rPr lang="fr-FR" dirty="0"/>
              <a:t>Cliquez pour ajouter un titre</a:t>
            </a:r>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hasCustomPrompt="1"/>
          </p:nvPr>
        </p:nvSpPr>
        <p:spPr>
          <a:xfrm>
            <a:off x="498660" y="1609595"/>
            <a:ext cx="11193938" cy="4192222"/>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30350059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Media_vertclair">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a:solidFill>
            <a:schemeClr val="accent6"/>
          </a:solidFill>
        </p:spPr>
        <p:txBody>
          <a:bodyPr/>
          <a:lstStyle/>
          <a:p>
            <a:r>
              <a:rPr lang="fr-FR" dirty="0"/>
              <a:t>Cliquez pour ajouter un titre</a:t>
            </a:r>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hasCustomPrompt="1"/>
          </p:nvPr>
        </p:nvSpPr>
        <p:spPr>
          <a:xfrm>
            <a:off x="498660" y="1609595"/>
            <a:ext cx="11193938" cy="4192222"/>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186480502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10" name="Espace réservé du texte 8">
            <a:extLst>
              <a:ext uri="{FF2B5EF4-FFF2-40B4-BE49-F238E27FC236}">
                <a16:creationId xmlns="" xmlns:a16="http://schemas.microsoft.com/office/drawing/2014/main" id="{761F1608-1EEB-E647-B6C1-A92DFDEACC8B}"/>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1" name="Espace réservé du texte 8">
            <a:extLst>
              <a:ext uri="{FF2B5EF4-FFF2-40B4-BE49-F238E27FC236}">
                <a16:creationId xmlns="" xmlns:a16="http://schemas.microsoft.com/office/drawing/2014/main" id="{12396C78-3A19-AA4A-BA82-771000D34AB6}"/>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3" name="Espace réservé du texte 8">
            <a:extLst>
              <a:ext uri="{FF2B5EF4-FFF2-40B4-BE49-F238E27FC236}">
                <a16:creationId xmlns="" xmlns:a16="http://schemas.microsoft.com/office/drawing/2014/main" id="{EC2BF74E-545A-A440-902F-FA50E56110EE}"/>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5" name="Espace réservé du contenu 4">
            <a:extLst>
              <a:ext uri="{FF2B5EF4-FFF2-40B4-BE49-F238E27FC236}">
                <a16:creationId xmlns="" xmlns:a16="http://schemas.microsoft.com/office/drawing/2014/main" id="{823BC6F5-8015-C948-A0DF-067DBD51FF6B}"/>
              </a:ext>
            </a:extLst>
          </p:cNvPr>
          <p:cNvSpPr>
            <a:spLocks noGrp="1"/>
          </p:cNvSpPr>
          <p:nvPr>
            <p:ph sz="quarter" idx="21" hasCustomPrompt="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
        <p:nvSpPr>
          <p:cNvPr id="14" name="Espace réservé du contenu 4">
            <a:extLst>
              <a:ext uri="{FF2B5EF4-FFF2-40B4-BE49-F238E27FC236}">
                <a16:creationId xmlns="" xmlns:a16="http://schemas.microsoft.com/office/drawing/2014/main" id="{A4EA6C08-DD50-7E46-B36D-C6F5E1D6A9D7}"/>
              </a:ext>
            </a:extLst>
          </p:cNvPr>
          <p:cNvSpPr>
            <a:spLocks noGrp="1"/>
          </p:cNvSpPr>
          <p:nvPr>
            <p:ph sz="quarter" idx="22" hasCustomPrompt="1"/>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
        <p:nvSpPr>
          <p:cNvPr id="15" name="Espace réservé du contenu 4">
            <a:extLst>
              <a:ext uri="{FF2B5EF4-FFF2-40B4-BE49-F238E27FC236}">
                <a16:creationId xmlns="" xmlns:a16="http://schemas.microsoft.com/office/drawing/2014/main" id="{724E9820-D288-7446-90D8-96CAB19684DA}"/>
              </a:ext>
            </a:extLst>
          </p:cNvPr>
          <p:cNvSpPr>
            <a:spLocks noGrp="1"/>
          </p:cNvSpPr>
          <p:nvPr>
            <p:ph sz="quarter" idx="23" hasCustomPrompt="1"/>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Tree>
    <p:extLst>
      <p:ext uri="{BB962C8B-B14F-4D97-AF65-F5344CB8AC3E}">
        <p14:creationId xmlns:p14="http://schemas.microsoft.com/office/powerpoint/2010/main" val="190308636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 media_bleu">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a:solidFill>
            <a:srgbClr val="0084B2"/>
          </a:solidFill>
        </p:spPr>
        <p:txBody>
          <a:bodyPr/>
          <a:lstStyle/>
          <a:p>
            <a:r>
              <a:rPr lang="fr-FR" dirty="0"/>
              <a:t>Cliquez pour ajouter un titre</a:t>
            </a:r>
          </a:p>
        </p:txBody>
      </p:sp>
      <p:sp>
        <p:nvSpPr>
          <p:cNvPr id="5" name="Espace réservé du contenu 4">
            <a:extLst>
              <a:ext uri="{FF2B5EF4-FFF2-40B4-BE49-F238E27FC236}">
                <a16:creationId xmlns=""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 xmlns:a16="http://schemas.microsoft.com/office/drawing/2014/main" id="{F2F5452A-EA35-364C-871A-EF7CC620C4BD}"/>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lang="fr-FR" sz="1400" b="0" kern="1200" dirty="0">
                <a:solidFill>
                  <a:schemeClr val="tx2"/>
                </a:solidFill>
                <a:latin typeface="+mn-lt"/>
                <a:ea typeface="+mn-ea"/>
                <a:cs typeface="+mn-cs"/>
              </a:defRPr>
            </a:lvl1pPr>
          </a:lstStyle>
          <a:p>
            <a:pPr lvl="0"/>
            <a:r>
              <a:rPr lang="fr-FR" dirty="0"/>
              <a:t>Cliquez pour ajouter du texte</a:t>
            </a:r>
          </a:p>
        </p:txBody>
      </p:sp>
      <p:sp>
        <p:nvSpPr>
          <p:cNvPr id="17" name="Espace réservé du texte 8">
            <a:extLst>
              <a:ext uri="{FF2B5EF4-FFF2-40B4-BE49-F238E27FC236}">
                <a16:creationId xmlns="" xmlns:a16="http://schemas.microsoft.com/office/drawing/2014/main" id="{826E2E5D-419D-F744-910A-52FB82C616E2}"/>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 xmlns:a16="http://schemas.microsoft.com/office/drawing/2014/main" id="{822EADD7-9147-EC4B-B04B-311375EF40B2}"/>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2345517061"/>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 media_vert">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a:solidFill>
            <a:srgbClr val="008972"/>
          </a:solidFill>
        </p:spPr>
        <p:txBody>
          <a:bodyPr/>
          <a:lstStyle/>
          <a:p>
            <a:r>
              <a:rPr lang="fr-FR" dirty="0"/>
              <a:t>Cliquez pour ajouter un titre</a:t>
            </a:r>
          </a:p>
        </p:txBody>
      </p:sp>
      <p:sp>
        <p:nvSpPr>
          <p:cNvPr id="5" name="Espace réservé du contenu 4">
            <a:extLst>
              <a:ext uri="{FF2B5EF4-FFF2-40B4-BE49-F238E27FC236}">
                <a16:creationId xmlns=""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 xmlns:a16="http://schemas.microsoft.com/office/drawing/2014/main" id="{21928D4E-4DC9-7743-8E29-22CA76F8BA77}"/>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 xmlns:a16="http://schemas.microsoft.com/office/drawing/2014/main" id="{55C896D7-F7BF-3B45-9D73-EEF39DDECBA1}"/>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 xmlns:a16="http://schemas.microsoft.com/office/drawing/2014/main" id="{971C6247-F563-9D41-B02F-4C097708A157}"/>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15819224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 media_violet">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5" name="Espace réservé du contenu 4">
            <a:extLst>
              <a:ext uri="{FF2B5EF4-FFF2-40B4-BE49-F238E27FC236}">
                <a16:creationId xmlns=""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 xmlns:a16="http://schemas.microsoft.com/office/drawing/2014/main" id="{36C85B24-1F14-2A46-91FC-0B7FC6738D02}"/>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 xmlns:a16="http://schemas.microsoft.com/office/drawing/2014/main" id="{54E46A9B-34F6-7B44-BE45-AAEC5E454250}"/>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 xmlns:a16="http://schemas.microsoft.com/office/drawing/2014/main" id="{F853C672-16A4-9247-B4D1-3250EC970711}"/>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32877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ex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a:p>
        </p:txBody>
      </p:sp>
    </p:spTree>
    <p:extLst>
      <p:ext uri="{BB962C8B-B14F-4D97-AF65-F5344CB8AC3E}">
        <p14:creationId xmlns:p14="http://schemas.microsoft.com/office/powerpoint/2010/main" val="1459548419"/>
      </p:ext>
    </p:extLst>
  </p:cSld>
  <p:clrMapOvr>
    <a:masterClrMapping/>
  </p:clrMapOvr>
  <p:extLst>
    <p:ext uri="{DCECCB84-F9BA-43D5-87BE-67443E8EF086}">
      <p15:sldGuideLst xmlns:p15="http://schemas.microsoft.com/office/powerpoint/2012/main" xmlns="">
        <p15:guide id="1" orient="horz" pos="216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 media_brique">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a:solidFill>
            <a:srgbClr val="E04F39"/>
          </a:solidFill>
        </p:spPr>
        <p:txBody>
          <a:bodyPr/>
          <a:lstStyle/>
          <a:p>
            <a:r>
              <a:rPr lang="fr-FR" dirty="0"/>
              <a:t>Cliquez pour ajouter un titre</a:t>
            </a:r>
          </a:p>
        </p:txBody>
      </p:sp>
      <p:sp>
        <p:nvSpPr>
          <p:cNvPr id="5" name="Espace réservé du contenu 4">
            <a:extLst>
              <a:ext uri="{FF2B5EF4-FFF2-40B4-BE49-F238E27FC236}">
                <a16:creationId xmlns=""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 xmlns:a16="http://schemas.microsoft.com/office/drawing/2014/main" id="{36C85B24-1F14-2A46-91FC-0B7FC6738D02}"/>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 xmlns:a16="http://schemas.microsoft.com/office/drawing/2014/main" id="{54E46A9B-34F6-7B44-BE45-AAEC5E454250}"/>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 xmlns:a16="http://schemas.microsoft.com/office/drawing/2014/main" id="{F853C672-16A4-9247-B4D1-3250EC970711}"/>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2389546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 media_rose">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a:solidFill>
            <a:srgbClr val="E11A81"/>
          </a:solidFill>
        </p:spPr>
        <p:txBody>
          <a:bodyPr/>
          <a:lstStyle/>
          <a:p>
            <a:r>
              <a:rPr lang="fr-FR" dirty="0"/>
              <a:t>Cliquez pour ajouter un titre</a:t>
            </a:r>
          </a:p>
        </p:txBody>
      </p:sp>
      <p:sp>
        <p:nvSpPr>
          <p:cNvPr id="5" name="Espace réservé du contenu 4">
            <a:extLst>
              <a:ext uri="{FF2B5EF4-FFF2-40B4-BE49-F238E27FC236}">
                <a16:creationId xmlns=""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 xmlns:a16="http://schemas.microsoft.com/office/drawing/2014/main" id="{36C85B24-1F14-2A46-91FC-0B7FC6738D02}"/>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 xmlns:a16="http://schemas.microsoft.com/office/drawing/2014/main" id="{54E46A9B-34F6-7B44-BE45-AAEC5E454250}"/>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 xmlns:a16="http://schemas.microsoft.com/office/drawing/2014/main" id="{F853C672-16A4-9247-B4D1-3250EC970711}"/>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11848344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 media_parme">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a:solidFill>
            <a:schemeClr val="accent5"/>
          </a:solidFill>
        </p:spPr>
        <p:txBody>
          <a:bodyPr/>
          <a:lstStyle/>
          <a:p>
            <a:r>
              <a:rPr lang="fr-FR" dirty="0"/>
              <a:t>Cliquez pour ajouter un titre</a:t>
            </a:r>
          </a:p>
        </p:txBody>
      </p:sp>
      <p:sp>
        <p:nvSpPr>
          <p:cNvPr id="5" name="Espace réservé du contenu 4">
            <a:extLst>
              <a:ext uri="{FF2B5EF4-FFF2-40B4-BE49-F238E27FC236}">
                <a16:creationId xmlns=""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 xmlns:a16="http://schemas.microsoft.com/office/drawing/2014/main" id="{36C85B24-1F14-2A46-91FC-0B7FC6738D02}"/>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 xmlns:a16="http://schemas.microsoft.com/office/drawing/2014/main" id="{54E46A9B-34F6-7B44-BE45-AAEC5E454250}"/>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 xmlns:a16="http://schemas.microsoft.com/office/drawing/2014/main" id="{F853C672-16A4-9247-B4D1-3250EC970711}"/>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272735541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 media_vertclair">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a:solidFill>
            <a:schemeClr val="accent6"/>
          </a:solidFill>
        </p:spPr>
        <p:txBody>
          <a:bodyPr/>
          <a:lstStyle/>
          <a:p>
            <a:r>
              <a:rPr lang="fr-FR" dirty="0"/>
              <a:t>Cliquez pour ajouter un titre</a:t>
            </a:r>
          </a:p>
        </p:txBody>
      </p:sp>
      <p:sp>
        <p:nvSpPr>
          <p:cNvPr id="5" name="Espace réservé du contenu 4">
            <a:extLst>
              <a:ext uri="{FF2B5EF4-FFF2-40B4-BE49-F238E27FC236}">
                <a16:creationId xmlns=""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 xmlns:a16="http://schemas.microsoft.com/office/drawing/2014/main" id="{36C85B24-1F14-2A46-91FC-0B7FC6738D02}"/>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 xmlns:a16="http://schemas.microsoft.com/office/drawing/2014/main" id="{54E46A9B-34F6-7B44-BE45-AAEC5E454250}"/>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 xmlns:a16="http://schemas.microsoft.com/office/drawing/2014/main" id="{F853C672-16A4-9247-B4D1-3250EC970711}"/>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12786064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xte_Titre horizontal_bleu">
    <p:spTree>
      <p:nvGrpSpPr>
        <p:cNvPr id="1" name=""/>
        <p:cNvGrpSpPr/>
        <p:nvPr/>
      </p:nvGrpSpPr>
      <p:grpSpPr>
        <a:xfrm>
          <a:off x="0" y="0"/>
          <a:ext cx="0" cy="0"/>
          <a:chOff x="0" y="0"/>
          <a:chExt cx="0" cy="0"/>
        </a:xfrm>
      </p:grpSpPr>
      <p:sp>
        <p:nvSpPr>
          <p:cNvPr id="2" name="Titre 1"/>
          <p:cNvSpPr>
            <a:spLocks noGrp="1"/>
          </p:cNvSpPr>
          <p:nvPr>
            <p:ph type="title"/>
          </p:nvPr>
        </p:nvSpPr>
        <p:spPr>
          <a:xfrm>
            <a:off x="498660" y="465139"/>
            <a:ext cx="1372343" cy="5391150"/>
          </a:xfrm>
          <a:solidFill>
            <a:srgbClr val="0084B2"/>
          </a:solidFill>
        </p:spPr>
        <p:txBody>
          <a:bodyPr vert="vert270" lIns="0" tIns="0" anchor="ctr" anchorCtr="1"/>
          <a:lstStyle/>
          <a:p>
            <a:r>
              <a:rPr lang="fr-FR" dirty="0" smtClean="0"/>
              <a:t>Modifiez le style du titre</a:t>
            </a:r>
            <a:endParaRPr lang="fr-FR" dirty="0"/>
          </a:p>
        </p:txBody>
      </p:sp>
      <p:sp>
        <p:nvSpPr>
          <p:cNvPr id="4" name="Espace réservé du numéro de diapositive 3"/>
          <p:cNvSpPr>
            <a:spLocks noGrp="1"/>
          </p:cNvSpPr>
          <p:nvPr>
            <p:ph type="sldNum" sz="quarter" idx="11"/>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5" name="Espace réservé du texte 4">
            <a:extLst>
              <a:ext uri="{FF2B5EF4-FFF2-40B4-BE49-F238E27FC236}">
                <a16:creationId xmlns="" xmlns:a16="http://schemas.microsoft.com/office/drawing/2014/main" id="{BCF3B943-80A1-4E09-AFBA-4C7EDC0AD2BD}"/>
              </a:ext>
            </a:extLst>
          </p:cNvPr>
          <p:cNvSpPr>
            <a:spLocks noGrp="1"/>
          </p:cNvSpPr>
          <p:nvPr>
            <p:ph type="body" sz="quarter" idx="16"/>
          </p:nvPr>
        </p:nvSpPr>
        <p:spPr>
          <a:xfrm>
            <a:off x="2207172" y="465138"/>
            <a:ext cx="9487941" cy="53895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6366277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xte_Titre horizontal_vert">
    <p:spTree>
      <p:nvGrpSpPr>
        <p:cNvPr id="1" name=""/>
        <p:cNvGrpSpPr/>
        <p:nvPr/>
      </p:nvGrpSpPr>
      <p:grpSpPr>
        <a:xfrm>
          <a:off x="0" y="0"/>
          <a:ext cx="0" cy="0"/>
          <a:chOff x="0" y="0"/>
          <a:chExt cx="0" cy="0"/>
        </a:xfrm>
      </p:grpSpPr>
      <p:sp>
        <p:nvSpPr>
          <p:cNvPr id="2" name="Titre 1"/>
          <p:cNvSpPr>
            <a:spLocks noGrp="1"/>
          </p:cNvSpPr>
          <p:nvPr>
            <p:ph type="title"/>
          </p:nvPr>
        </p:nvSpPr>
        <p:spPr>
          <a:xfrm>
            <a:off x="498660" y="465139"/>
            <a:ext cx="1372343" cy="5391150"/>
          </a:xfrm>
          <a:solidFill>
            <a:srgbClr val="008972"/>
          </a:solidFill>
        </p:spPr>
        <p:txBody>
          <a:bodyPr vert="vert270" lIns="0" tIns="0" anchor="ctr" anchorCtr="1"/>
          <a:lstStyle/>
          <a:p>
            <a:r>
              <a:rPr lang="fr-FR" dirty="0" smtClean="0"/>
              <a:t>Modifiez le style du titre</a:t>
            </a:r>
            <a:endParaRPr lang="fr-FR" dirty="0"/>
          </a:p>
        </p:txBody>
      </p:sp>
      <p:sp>
        <p:nvSpPr>
          <p:cNvPr id="4" name="Espace réservé du numéro de diapositive 3"/>
          <p:cNvSpPr>
            <a:spLocks noGrp="1"/>
          </p:cNvSpPr>
          <p:nvPr>
            <p:ph type="sldNum" sz="quarter" idx="11"/>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5" name="Espace réservé du texte 4">
            <a:extLst>
              <a:ext uri="{FF2B5EF4-FFF2-40B4-BE49-F238E27FC236}">
                <a16:creationId xmlns="" xmlns:a16="http://schemas.microsoft.com/office/drawing/2014/main" id="{BCF3B943-80A1-4E09-AFBA-4C7EDC0AD2BD}"/>
              </a:ext>
            </a:extLst>
          </p:cNvPr>
          <p:cNvSpPr>
            <a:spLocks noGrp="1"/>
          </p:cNvSpPr>
          <p:nvPr>
            <p:ph type="body" sz="quarter" idx="16"/>
          </p:nvPr>
        </p:nvSpPr>
        <p:spPr>
          <a:xfrm>
            <a:off x="2207172" y="465138"/>
            <a:ext cx="9487941" cy="53895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38745728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xte_Titre horizontal_violet">
    <p:spTree>
      <p:nvGrpSpPr>
        <p:cNvPr id="1" name=""/>
        <p:cNvGrpSpPr/>
        <p:nvPr/>
      </p:nvGrpSpPr>
      <p:grpSpPr>
        <a:xfrm>
          <a:off x="0" y="0"/>
          <a:ext cx="0" cy="0"/>
          <a:chOff x="0" y="0"/>
          <a:chExt cx="0" cy="0"/>
        </a:xfrm>
      </p:grpSpPr>
      <p:sp>
        <p:nvSpPr>
          <p:cNvPr id="2" name="Titre 1"/>
          <p:cNvSpPr>
            <a:spLocks noGrp="1"/>
          </p:cNvSpPr>
          <p:nvPr>
            <p:ph type="title"/>
          </p:nvPr>
        </p:nvSpPr>
        <p:spPr>
          <a:xfrm>
            <a:off x="498660" y="477839"/>
            <a:ext cx="1372343" cy="5391150"/>
          </a:xfrm>
          <a:solidFill>
            <a:schemeClr val="accent2"/>
          </a:solidFill>
        </p:spPr>
        <p:txBody>
          <a:bodyPr vert="vert270" lIns="0" tIns="0" anchor="ctr" anchorCtr="1"/>
          <a:lstStyle/>
          <a:p>
            <a:r>
              <a:rPr lang="fr-FR" dirty="0" smtClean="0"/>
              <a:t>Modifiez le style du titre</a:t>
            </a:r>
            <a:endParaRPr lang="fr-FR" dirty="0"/>
          </a:p>
        </p:txBody>
      </p:sp>
      <p:sp>
        <p:nvSpPr>
          <p:cNvPr id="4" name="Espace réservé du numéro de diapositive 3"/>
          <p:cNvSpPr>
            <a:spLocks noGrp="1"/>
          </p:cNvSpPr>
          <p:nvPr>
            <p:ph type="sldNum" sz="quarter" idx="11"/>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5" name="Espace réservé du texte 4">
            <a:extLst>
              <a:ext uri="{FF2B5EF4-FFF2-40B4-BE49-F238E27FC236}">
                <a16:creationId xmlns="" xmlns:a16="http://schemas.microsoft.com/office/drawing/2014/main" id="{BCF3B943-80A1-4E09-AFBA-4C7EDC0AD2BD}"/>
              </a:ext>
            </a:extLst>
          </p:cNvPr>
          <p:cNvSpPr>
            <a:spLocks noGrp="1"/>
          </p:cNvSpPr>
          <p:nvPr>
            <p:ph type="body" sz="quarter" idx="16"/>
          </p:nvPr>
        </p:nvSpPr>
        <p:spPr>
          <a:xfrm>
            <a:off x="2207172" y="465138"/>
            <a:ext cx="9487941" cy="53895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2089149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exte_Titre horizontal_brique">
    <p:spTree>
      <p:nvGrpSpPr>
        <p:cNvPr id="1" name=""/>
        <p:cNvGrpSpPr/>
        <p:nvPr/>
      </p:nvGrpSpPr>
      <p:grpSpPr>
        <a:xfrm>
          <a:off x="0" y="0"/>
          <a:ext cx="0" cy="0"/>
          <a:chOff x="0" y="0"/>
          <a:chExt cx="0" cy="0"/>
        </a:xfrm>
      </p:grpSpPr>
      <p:sp>
        <p:nvSpPr>
          <p:cNvPr id="2" name="Titre 1"/>
          <p:cNvSpPr>
            <a:spLocks noGrp="1"/>
          </p:cNvSpPr>
          <p:nvPr>
            <p:ph type="title"/>
          </p:nvPr>
        </p:nvSpPr>
        <p:spPr>
          <a:xfrm>
            <a:off x="498660" y="465139"/>
            <a:ext cx="1372343" cy="5391150"/>
          </a:xfrm>
          <a:solidFill>
            <a:srgbClr val="E04F39"/>
          </a:solidFill>
        </p:spPr>
        <p:txBody>
          <a:bodyPr vert="vert270" lIns="0" tIns="0" anchor="ctr" anchorCtr="1"/>
          <a:lstStyle/>
          <a:p>
            <a:r>
              <a:rPr lang="fr-FR" dirty="0" smtClean="0"/>
              <a:t>Modifiez le style du titre</a:t>
            </a:r>
            <a:endParaRPr lang="fr-FR" dirty="0"/>
          </a:p>
        </p:txBody>
      </p:sp>
      <p:sp>
        <p:nvSpPr>
          <p:cNvPr id="4" name="Espace réservé du numéro de diapositive 3"/>
          <p:cNvSpPr>
            <a:spLocks noGrp="1"/>
          </p:cNvSpPr>
          <p:nvPr>
            <p:ph type="sldNum" sz="quarter" idx="11"/>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5" name="Espace réservé du texte 4">
            <a:extLst>
              <a:ext uri="{FF2B5EF4-FFF2-40B4-BE49-F238E27FC236}">
                <a16:creationId xmlns="" xmlns:a16="http://schemas.microsoft.com/office/drawing/2014/main" id="{BCF3B943-80A1-4E09-AFBA-4C7EDC0AD2BD}"/>
              </a:ext>
            </a:extLst>
          </p:cNvPr>
          <p:cNvSpPr>
            <a:spLocks noGrp="1"/>
          </p:cNvSpPr>
          <p:nvPr>
            <p:ph type="body" sz="quarter" idx="16"/>
          </p:nvPr>
        </p:nvSpPr>
        <p:spPr>
          <a:xfrm>
            <a:off x="2207172" y="465138"/>
            <a:ext cx="9487941" cy="53895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32094870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xte_Titre horizontal_rose">
    <p:spTree>
      <p:nvGrpSpPr>
        <p:cNvPr id="1" name=""/>
        <p:cNvGrpSpPr/>
        <p:nvPr/>
      </p:nvGrpSpPr>
      <p:grpSpPr>
        <a:xfrm>
          <a:off x="0" y="0"/>
          <a:ext cx="0" cy="0"/>
          <a:chOff x="0" y="0"/>
          <a:chExt cx="0" cy="0"/>
        </a:xfrm>
      </p:grpSpPr>
      <p:sp>
        <p:nvSpPr>
          <p:cNvPr id="2" name="Titre 1"/>
          <p:cNvSpPr>
            <a:spLocks noGrp="1"/>
          </p:cNvSpPr>
          <p:nvPr>
            <p:ph type="title"/>
          </p:nvPr>
        </p:nvSpPr>
        <p:spPr>
          <a:xfrm>
            <a:off x="498660" y="465139"/>
            <a:ext cx="1372343" cy="5391150"/>
          </a:xfrm>
          <a:solidFill>
            <a:srgbClr val="E11A81"/>
          </a:solidFill>
        </p:spPr>
        <p:txBody>
          <a:bodyPr vert="vert270" lIns="0" tIns="0" anchor="ctr" anchorCtr="1"/>
          <a:lstStyle/>
          <a:p>
            <a:r>
              <a:rPr lang="fr-FR" dirty="0" smtClean="0"/>
              <a:t>Modifiez le style du titre</a:t>
            </a:r>
            <a:endParaRPr lang="fr-FR" dirty="0"/>
          </a:p>
        </p:txBody>
      </p:sp>
      <p:sp>
        <p:nvSpPr>
          <p:cNvPr id="4" name="Espace réservé du numéro de diapositive 3"/>
          <p:cNvSpPr>
            <a:spLocks noGrp="1"/>
          </p:cNvSpPr>
          <p:nvPr>
            <p:ph type="sldNum" sz="quarter" idx="11"/>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5" name="Espace réservé du texte 4">
            <a:extLst>
              <a:ext uri="{FF2B5EF4-FFF2-40B4-BE49-F238E27FC236}">
                <a16:creationId xmlns="" xmlns:a16="http://schemas.microsoft.com/office/drawing/2014/main" id="{BCF3B943-80A1-4E09-AFBA-4C7EDC0AD2BD}"/>
              </a:ext>
            </a:extLst>
          </p:cNvPr>
          <p:cNvSpPr>
            <a:spLocks noGrp="1"/>
          </p:cNvSpPr>
          <p:nvPr>
            <p:ph type="body" sz="quarter" idx="16"/>
          </p:nvPr>
        </p:nvSpPr>
        <p:spPr>
          <a:xfrm>
            <a:off x="2207172" y="465138"/>
            <a:ext cx="9487941" cy="53895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92893043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exte_Titre horizontal_parme">
    <p:spTree>
      <p:nvGrpSpPr>
        <p:cNvPr id="1" name=""/>
        <p:cNvGrpSpPr/>
        <p:nvPr/>
      </p:nvGrpSpPr>
      <p:grpSpPr>
        <a:xfrm>
          <a:off x="0" y="0"/>
          <a:ext cx="0" cy="0"/>
          <a:chOff x="0" y="0"/>
          <a:chExt cx="0" cy="0"/>
        </a:xfrm>
      </p:grpSpPr>
      <p:sp>
        <p:nvSpPr>
          <p:cNvPr id="2" name="Titre 1"/>
          <p:cNvSpPr>
            <a:spLocks noGrp="1"/>
          </p:cNvSpPr>
          <p:nvPr>
            <p:ph type="title"/>
          </p:nvPr>
        </p:nvSpPr>
        <p:spPr>
          <a:xfrm>
            <a:off x="498660" y="465139"/>
            <a:ext cx="1372343" cy="5391150"/>
          </a:xfrm>
          <a:solidFill>
            <a:schemeClr val="accent5"/>
          </a:solidFill>
        </p:spPr>
        <p:txBody>
          <a:bodyPr vert="vert270" lIns="0" tIns="0" anchor="ctr" anchorCtr="1"/>
          <a:lstStyle/>
          <a:p>
            <a:r>
              <a:rPr lang="fr-FR" dirty="0" smtClean="0"/>
              <a:t>Modifiez le style du titre</a:t>
            </a:r>
            <a:endParaRPr lang="fr-FR" dirty="0"/>
          </a:p>
        </p:txBody>
      </p:sp>
      <p:sp>
        <p:nvSpPr>
          <p:cNvPr id="4" name="Espace réservé du numéro de diapositive 3"/>
          <p:cNvSpPr>
            <a:spLocks noGrp="1"/>
          </p:cNvSpPr>
          <p:nvPr>
            <p:ph type="sldNum" sz="quarter" idx="11"/>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5" name="Espace réservé du texte 4">
            <a:extLst>
              <a:ext uri="{FF2B5EF4-FFF2-40B4-BE49-F238E27FC236}">
                <a16:creationId xmlns="" xmlns:a16="http://schemas.microsoft.com/office/drawing/2014/main" id="{BCF3B943-80A1-4E09-AFBA-4C7EDC0AD2BD}"/>
              </a:ext>
            </a:extLst>
          </p:cNvPr>
          <p:cNvSpPr>
            <a:spLocks noGrp="1"/>
          </p:cNvSpPr>
          <p:nvPr>
            <p:ph type="body" sz="quarter" idx="16"/>
          </p:nvPr>
        </p:nvSpPr>
        <p:spPr>
          <a:xfrm>
            <a:off x="2207172" y="465138"/>
            <a:ext cx="9487941" cy="53895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262098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xmlns="" id="{7BC41F0E-EC30-4D2A-AA16-7B987E32A160}"/>
              </a:ext>
            </a:extLst>
          </p:cNvPr>
          <p:cNvSpPr>
            <a:spLocks noGrp="1"/>
          </p:cNvSpPr>
          <p:nvPr>
            <p:ph type="body" sz="quarter" idx="13"/>
          </p:nvPr>
        </p:nvSpPr>
        <p:spPr>
          <a:xfrm>
            <a:off x="1273094" y="2087730"/>
            <a:ext cx="10421565" cy="3766660"/>
          </a:xfrm>
          <a:prstGeom prst="rect">
            <a:avLst/>
          </a:prstGeom>
        </p:spPr>
        <p:txBody>
          <a:bodyPr/>
          <a:lstStyle>
            <a:lvl1pPr marL="0" indent="0">
              <a:buNone/>
              <a:defRPr sz="2200" b="0">
                <a:solidFill>
                  <a:schemeClr val="tx2"/>
                </a:solidFill>
              </a:defRPr>
            </a:lvl1pPr>
            <a:lvl2pPr marL="0" indent="144000">
              <a:spcAft>
                <a:spcPts val="800"/>
              </a:spcAft>
              <a:buClr>
                <a:schemeClr val="tx2"/>
              </a:buClr>
              <a:buFont typeface="Symbol" panose="05050102010706020507" pitchFamily="18" charset="2"/>
              <a:buChar char=""/>
              <a:defRPr b="1"/>
            </a:lvl2pPr>
            <a:lvl3pPr>
              <a:spcAft>
                <a:spcPts val="600"/>
              </a:spcAft>
              <a:defRPr sz="1600" b="0"/>
            </a:lvl3pPr>
            <a:lvl4pPr>
              <a:defRPr sz="1400" b="1"/>
            </a:lvl4pPr>
            <a:lvl5pPr>
              <a:defRPr sz="1200"/>
            </a:lvl5pPr>
          </a:lstStyle>
          <a:p>
            <a:pPr lvl="0"/>
            <a:r>
              <a:rPr lang="fr-FR" smtClean="0"/>
              <a:t>Modifiez les styles du texte du masque</a:t>
            </a:r>
          </a:p>
        </p:txBody>
      </p:sp>
      <p:sp>
        <p:nvSpPr>
          <p:cNvPr id="4" name="Espace réservé du numéro de diapositive 3">
            <a:extLst>
              <a:ext uri="{FF2B5EF4-FFF2-40B4-BE49-F238E27FC236}">
                <a16:creationId xmlns:a16="http://schemas.microsoft.com/office/drawing/2014/main" xmlns=""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xmlns="" id="{D70E81EC-A4CC-46F3-8A94-BB7AD42F7DA0}"/>
              </a:ext>
            </a:extLst>
          </p:cNvPr>
          <p:cNvSpPr>
            <a:spLocks noGrp="1"/>
          </p:cNvSpPr>
          <p:nvPr>
            <p:ph type="title"/>
          </p:nvPr>
        </p:nvSpPr>
        <p:spPr>
          <a:xfrm>
            <a:off x="498660" y="494778"/>
            <a:ext cx="11196000" cy="1114817"/>
          </a:xfrm>
          <a:prstGeom prst="rect">
            <a:avLst/>
          </a:prstGeom>
          <a:solidFill>
            <a:schemeClr val="accent2"/>
          </a:solidFill>
        </p:spPr>
        <p:txBody>
          <a:bodyPr/>
          <a:lstStyle/>
          <a:p>
            <a:r>
              <a:rPr lang="fr-FR" smtClean="0"/>
              <a:t>Modifiez le style du titre</a:t>
            </a:r>
            <a:endParaRPr lang="fr-FR" dirty="0"/>
          </a:p>
        </p:txBody>
      </p:sp>
    </p:spTree>
    <p:extLst>
      <p:ext uri="{BB962C8B-B14F-4D97-AF65-F5344CB8AC3E}">
        <p14:creationId xmlns:p14="http://schemas.microsoft.com/office/powerpoint/2010/main" val="1427005418"/>
      </p:ext>
    </p:extLst>
  </p:cSld>
  <p:clrMapOvr>
    <a:masterClrMapping/>
  </p:clrMapOvr>
  <p:extLst mod="1">
    <p:ext uri="{DCECCB84-F9BA-43D5-87BE-67443E8EF086}">
      <p15:sldGuideLst xmlns:p15="http://schemas.microsoft.com/office/powerpoint/2012/main" xmlns="">
        <p15:guide id="1" orient="horz" pos="216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exte_Titre horizontal_vertclair">
    <p:spTree>
      <p:nvGrpSpPr>
        <p:cNvPr id="1" name=""/>
        <p:cNvGrpSpPr/>
        <p:nvPr/>
      </p:nvGrpSpPr>
      <p:grpSpPr>
        <a:xfrm>
          <a:off x="0" y="0"/>
          <a:ext cx="0" cy="0"/>
          <a:chOff x="0" y="0"/>
          <a:chExt cx="0" cy="0"/>
        </a:xfrm>
      </p:grpSpPr>
      <p:sp>
        <p:nvSpPr>
          <p:cNvPr id="2" name="Titre 1"/>
          <p:cNvSpPr>
            <a:spLocks noGrp="1"/>
          </p:cNvSpPr>
          <p:nvPr>
            <p:ph type="title"/>
          </p:nvPr>
        </p:nvSpPr>
        <p:spPr>
          <a:xfrm>
            <a:off x="498660" y="477839"/>
            <a:ext cx="1372343" cy="5391150"/>
          </a:xfrm>
          <a:solidFill>
            <a:schemeClr val="accent6"/>
          </a:solidFill>
        </p:spPr>
        <p:txBody>
          <a:bodyPr vert="vert270" lIns="0" tIns="0" anchor="ctr" anchorCtr="1"/>
          <a:lstStyle/>
          <a:p>
            <a:r>
              <a:rPr lang="fr-FR" dirty="0" smtClean="0"/>
              <a:t>Modifiez le style du titre</a:t>
            </a:r>
            <a:endParaRPr lang="fr-FR" dirty="0"/>
          </a:p>
        </p:txBody>
      </p:sp>
      <p:sp>
        <p:nvSpPr>
          <p:cNvPr id="4" name="Espace réservé du numéro de diapositive 3"/>
          <p:cNvSpPr>
            <a:spLocks noGrp="1"/>
          </p:cNvSpPr>
          <p:nvPr>
            <p:ph type="sldNum" sz="quarter" idx="11"/>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5" name="Espace réservé du texte 4">
            <a:extLst>
              <a:ext uri="{FF2B5EF4-FFF2-40B4-BE49-F238E27FC236}">
                <a16:creationId xmlns="" xmlns:a16="http://schemas.microsoft.com/office/drawing/2014/main" id="{BCF3B943-80A1-4E09-AFBA-4C7EDC0AD2BD}"/>
              </a:ext>
            </a:extLst>
          </p:cNvPr>
          <p:cNvSpPr>
            <a:spLocks noGrp="1"/>
          </p:cNvSpPr>
          <p:nvPr>
            <p:ph type="body" sz="quarter" idx="16"/>
          </p:nvPr>
        </p:nvSpPr>
        <p:spPr>
          <a:xfrm>
            <a:off x="2207172" y="465138"/>
            <a:ext cx="9487941" cy="53895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33015869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6_Citation">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a:off x="1331040" y="1182417"/>
            <a:ext cx="46800" cy="35640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 name="Espace réservé du texte 2"/>
          <p:cNvSpPr>
            <a:spLocks noGrp="1"/>
          </p:cNvSpPr>
          <p:nvPr>
            <p:ph type="body" sz="quarter" idx="29" hasCustomPrompt="1"/>
          </p:nvPr>
        </p:nvSpPr>
        <p:spPr>
          <a:xfrm>
            <a:off x="1663700" y="1155700"/>
            <a:ext cx="7632700" cy="3644900"/>
          </a:xfrm>
        </p:spPr>
        <p:txBody>
          <a:bodyPr>
            <a:normAutofit/>
          </a:bodyPr>
          <a:lstStyle>
            <a:lvl1pPr>
              <a:defRPr lang="fr-FR" sz="3800" b="0" kern="1200" cap="all" baseline="0" dirty="0">
                <a:solidFill>
                  <a:schemeClr val="bg1"/>
                </a:solidFill>
                <a:latin typeface="+mn-lt"/>
                <a:ea typeface="+mn-ea"/>
                <a:cs typeface="+mn-cs"/>
              </a:defRPr>
            </a:lvl1pPr>
          </a:lstStyle>
          <a:p>
            <a:pPr lvl="0"/>
            <a:r>
              <a:rPr lang="fr-FR" dirty="0" smtClean="0"/>
              <a:t>CITATION SUR PLUSIEURS LIGNES</a:t>
            </a:r>
            <a:endParaRPr lang="fr-FR" dirty="0"/>
          </a:p>
        </p:txBody>
      </p:sp>
      <p:pic>
        <p:nvPicPr>
          <p:cNvPr id="10" name="Imag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53448" y="741298"/>
            <a:ext cx="1513490" cy="1518603"/>
          </a:xfrm>
          <a:prstGeom prst="rect">
            <a:avLst/>
          </a:prstGeom>
        </p:spPr>
      </p:pic>
    </p:spTree>
    <p:extLst>
      <p:ext uri="{BB962C8B-B14F-4D97-AF65-F5344CB8AC3E}">
        <p14:creationId xmlns:p14="http://schemas.microsoft.com/office/powerpoint/2010/main" val="1926181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itation_bleu">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rgbClr val="0084B2"/>
          </a:solidFill>
        </p:spPr>
        <p:txBody>
          <a:bodyPr/>
          <a:lstStyle>
            <a:lvl1pPr marL="0" indent="0">
              <a:buNone/>
              <a:defRPr/>
            </a:lvl1pPr>
          </a:lstStyle>
          <a:p>
            <a:pPr lvl="0"/>
            <a:r>
              <a:rPr lang="fr-FR" dirty="0"/>
              <a:t> </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1245476"/>
            <a:ext cx="7560000" cy="3446573"/>
          </a:xfrm>
          <a:prstGeom prst="rect">
            <a:avLst/>
          </a:prstGeom>
        </p:spPr>
        <p:txBody>
          <a:bodyPr anchor="t"/>
          <a:lstStyle>
            <a:lvl1pPr marL="0" indent="0">
              <a:lnSpc>
                <a:spcPct val="120000"/>
              </a:lnSpc>
              <a:buNone/>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CITATION SUR PLUSIEURS LIGNES</a:t>
            </a:r>
            <a:endParaRPr lang="fr-FR" dirty="0"/>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a:off x="1331040" y="1182417"/>
            <a:ext cx="46800" cy="35640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pic>
        <p:nvPicPr>
          <p:cNvPr id="9" name="Imag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79572" y="1813353"/>
            <a:ext cx="1513490" cy="1518603"/>
          </a:xfrm>
          <a:prstGeom prst="rect">
            <a:avLst/>
          </a:prstGeom>
        </p:spPr>
      </p:pic>
    </p:spTree>
    <p:extLst>
      <p:ext uri="{BB962C8B-B14F-4D97-AF65-F5344CB8AC3E}">
        <p14:creationId xmlns:p14="http://schemas.microsoft.com/office/powerpoint/2010/main" val="62107385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itation_vert">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58700"/>
            <a:ext cx="11185200" cy="5407113"/>
          </a:xfrm>
          <a:prstGeom prst="rect">
            <a:avLst/>
          </a:prstGeom>
          <a:solidFill>
            <a:srgbClr val="008972"/>
          </a:solidFill>
        </p:spPr>
        <p:txBody>
          <a:bodyPr/>
          <a:lstStyle>
            <a:lvl1pPr marL="0" indent="0">
              <a:buNone/>
              <a:defRPr/>
            </a:lvl1pPr>
          </a:lstStyle>
          <a:p>
            <a:pPr lvl="0"/>
            <a:r>
              <a:rPr lang="fr-FR" dirty="0"/>
              <a:t> </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1245476"/>
            <a:ext cx="7560000" cy="3446573"/>
          </a:xfrm>
          <a:prstGeom prst="rect">
            <a:avLst/>
          </a:prstGeom>
        </p:spPr>
        <p:txBody>
          <a:bodyPr anchor="t"/>
          <a:lstStyle>
            <a:lvl1pPr marL="0" indent="0">
              <a:lnSpc>
                <a:spcPct val="120000"/>
              </a:lnSpc>
              <a:buNone/>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CITATION SUR PLUSIEURS LIGNES</a:t>
            </a:r>
            <a:endParaRPr lang="fr-FR" dirty="0"/>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a:off x="1331040" y="1182417"/>
            <a:ext cx="46800" cy="35640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pic>
        <p:nvPicPr>
          <p:cNvPr id="9" name="Imag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53448" y="741298"/>
            <a:ext cx="1513490" cy="1518603"/>
          </a:xfrm>
          <a:prstGeom prst="rect">
            <a:avLst/>
          </a:prstGeom>
        </p:spPr>
      </p:pic>
    </p:spTree>
    <p:extLst>
      <p:ext uri="{BB962C8B-B14F-4D97-AF65-F5344CB8AC3E}">
        <p14:creationId xmlns:p14="http://schemas.microsoft.com/office/powerpoint/2010/main" val="334976899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itation_violet">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2"/>
          </a:solidFill>
        </p:spPr>
        <p:txBody>
          <a:bodyPr/>
          <a:lstStyle>
            <a:lvl1pPr marL="0" indent="0">
              <a:buNone/>
              <a:defRPr/>
            </a:lvl1pPr>
          </a:lstStyle>
          <a:p>
            <a:pPr lvl="0"/>
            <a:r>
              <a:rPr lang="fr-FR" dirty="0"/>
              <a:t> </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1245476"/>
            <a:ext cx="7560000" cy="3446573"/>
          </a:xfrm>
          <a:prstGeom prst="rect">
            <a:avLst/>
          </a:prstGeom>
        </p:spPr>
        <p:txBody>
          <a:bodyPr anchor="t"/>
          <a:lstStyle>
            <a:lvl1pPr marL="0" indent="0">
              <a:lnSpc>
                <a:spcPct val="120000"/>
              </a:lnSpc>
              <a:buNone/>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CITATION SUR PLUSIEURS LIGNES</a:t>
            </a:r>
            <a:endParaRPr lang="fr-FR" dirty="0"/>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a:off x="1331040" y="1182417"/>
            <a:ext cx="46800" cy="35640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pic>
        <p:nvPicPr>
          <p:cNvPr id="8" name="Imag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53448" y="741298"/>
            <a:ext cx="1513490" cy="1518603"/>
          </a:xfrm>
          <a:prstGeom prst="rect">
            <a:avLst/>
          </a:prstGeom>
        </p:spPr>
      </p:pic>
    </p:spTree>
    <p:extLst>
      <p:ext uri="{BB962C8B-B14F-4D97-AF65-F5344CB8AC3E}">
        <p14:creationId xmlns:p14="http://schemas.microsoft.com/office/powerpoint/2010/main" val="22043236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itation_briqu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rgbClr val="E04F39"/>
          </a:solidFill>
        </p:spPr>
        <p:txBody>
          <a:bodyPr/>
          <a:lstStyle>
            <a:lvl1pPr marL="0" indent="0">
              <a:buNone/>
              <a:defRPr/>
            </a:lvl1pPr>
          </a:lstStyle>
          <a:p>
            <a:pPr lvl="0"/>
            <a:r>
              <a:rPr lang="fr-FR" dirty="0"/>
              <a:t> </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1245476"/>
            <a:ext cx="7560000" cy="3446573"/>
          </a:xfrm>
          <a:prstGeom prst="rect">
            <a:avLst/>
          </a:prstGeom>
        </p:spPr>
        <p:txBody>
          <a:bodyPr anchor="t"/>
          <a:lstStyle>
            <a:lvl1pPr marL="0" indent="0">
              <a:lnSpc>
                <a:spcPct val="120000"/>
              </a:lnSpc>
              <a:buNone/>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CITATION SUR PLUSIEURS LIGNES</a:t>
            </a:r>
            <a:endParaRPr lang="fr-FR" dirty="0"/>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a:off x="1331040" y="1182417"/>
            <a:ext cx="46800" cy="35640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pic>
        <p:nvPicPr>
          <p:cNvPr id="9" name="Imag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53448" y="741298"/>
            <a:ext cx="1513490" cy="1518603"/>
          </a:xfrm>
          <a:prstGeom prst="rect">
            <a:avLst/>
          </a:prstGeom>
        </p:spPr>
      </p:pic>
    </p:spTree>
    <p:extLst>
      <p:ext uri="{BB962C8B-B14F-4D97-AF65-F5344CB8AC3E}">
        <p14:creationId xmlns:p14="http://schemas.microsoft.com/office/powerpoint/2010/main" val="365017494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itation_ros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rgbClr val="E11A81"/>
          </a:solidFill>
        </p:spPr>
        <p:txBody>
          <a:bodyPr/>
          <a:lstStyle>
            <a:lvl1pPr marL="0" indent="0">
              <a:buNone/>
              <a:defRPr/>
            </a:lvl1pPr>
          </a:lstStyle>
          <a:p>
            <a:pPr lvl="0"/>
            <a:r>
              <a:rPr lang="fr-FR" dirty="0"/>
              <a:t> </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1245476"/>
            <a:ext cx="7560000" cy="3446573"/>
          </a:xfrm>
          <a:prstGeom prst="rect">
            <a:avLst/>
          </a:prstGeom>
        </p:spPr>
        <p:txBody>
          <a:bodyPr anchor="t"/>
          <a:lstStyle>
            <a:lvl1pPr marL="0" indent="0">
              <a:lnSpc>
                <a:spcPct val="120000"/>
              </a:lnSpc>
              <a:buNone/>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CITATION SUR PLUSIEURS LIGNES</a:t>
            </a:r>
            <a:endParaRPr lang="fr-FR" dirty="0"/>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a:off x="1331040" y="1182417"/>
            <a:ext cx="46800" cy="35640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pic>
        <p:nvPicPr>
          <p:cNvPr id="8" name="Imag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53448" y="741298"/>
            <a:ext cx="1513490" cy="1518603"/>
          </a:xfrm>
          <a:prstGeom prst="rect">
            <a:avLst/>
          </a:prstGeom>
        </p:spPr>
      </p:pic>
    </p:spTree>
    <p:extLst>
      <p:ext uri="{BB962C8B-B14F-4D97-AF65-F5344CB8AC3E}">
        <p14:creationId xmlns:p14="http://schemas.microsoft.com/office/powerpoint/2010/main" val="335005690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itation_parm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5"/>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 name="Espace réservé du texte 2"/>
          <p:cNvSpPr>
            <a:spLocks noGrp="1"/>
          </p:cNvSpPr>
          <p:nvPr>
            <p:ph type="body" sz="quarter" idx="29" hasCustomPrompt="1"/>
          </p:nvPr>
        </p:nvSpPr>
        <p:spPr>
          <a:xfrm>
            <a:off x="1285326" y="1157395"/>
            <a:ext cx="7632700" cy="3644900"/>
          </a:xfrm>
        </p:spPr>
        <p:txBody>
          <a:bodyPr anchor="ctr" anchorCtr="0">
            <a:normAutofit/>
          </a:bodyPr>
          <a:lstStyle>
            <a:lvl1pPr algn="l">
              <a:defRPr lang="fr-FR" sz="3800" b="0" i="1" kern="1200" cap="all" baseline="0" dirty="0">
                <a:solidFill>
                  <a:schemeClr val="bg1"/>
                </a:solidFill>
                <a:latin typeface="+mn-lt"/>
                <a:ea typeface="+mn-ea"/>
                <a:cs typeface="+mn-cs"/>
              </a:defRPr>
            </a:lvl1pPr>
          </a:lstStyle>
          <a:p>
            <a:pPr lvl="0"/>
            <a:r>
              <a:rPr lang="fr-FR" dirty="0" smtClean="0"/>
              <a:t>CITATION SUR PLUSIEURS LIGNES</a:t>
            </a:r>
            <a:endParaRPr lang="fr-FR" dirty="0"/>
          </a:p>
        </p:txBody>
      </p:sp>
      <p:pic>
        <p:nvPicPr>
          <p:cNvPr id="8" name="Imag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53448" y="741298"/>
            <a:ext cx="1513490" cy="1518603"/>
          </a:xfrm>
          <a:prstGeom prst="rect">
            <a:avLst/>
          </a:prstGeom>
        </p:spPr>
      </p:pic>
    </p:spTree>
    <p:extLst>
      <p:ext uri="{BB962C8B-B14F-4D97-AF65-F5344CB8AC3E}">
        <p14:creationId xmlns:p14="http://schemas.microsoft.com/office/powerpoint/2010/main" val="304489219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itation_vertclair">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6"/>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 name="Espace réservé du texte 2"/>
          <p:cNvSpPr>
            <a:spLocks noGrp="1"/>
          </p:cNvSpPr>
          <p:nvPr>
            <p:ph type="body" sz="quarter" idx="29" hasCustomPrompt="1"/>
          </p:nvPr>
        </p:nvSpPr>
        <p:spPr>
          <a:xfrm>
            <a:off x="1285326" y="1157395"/>
            <a:ext cx="7632700" cy="3644900"/>
          </a:xfrm>
        </p:spPr>
        <p:txBody>
          <a:bodyPr anchor="ctr" anchorCtr="0">
            <a:normAutofit/>
          </a:bodyPr>
          <a:lstStyle>
            <a:lvl1pPr algn="l">
              <a:defRPr lang="fr-FR" sz="3800" b="0" i="1" kern="1200" cap="all" baseline="0" dirty="0">
                <a:solidFill>
                  <a:schemeClr val="bg1"/>
                </a:solidFill>
                <a:latin typeface="+mn-lt"/>
                <a:ea typeface="+mn-ea"/>
                <a:cs typeface="+mn-cs"/>
              </a:defRPr>
            </a:lvl1pPr>
          </a:lstStyle>
          <a:p>
            <a:pPr lvl="0"/>
            <a:r>
              <a:rPr lang="fr-FR" dirty="0" smtClean="0"/>
              <a:t>CITATION SUR PLUSIEURS LIGNES</a:t>
            </a:r>
            <a:endParaRPr lang="fr-FR" dirty="0"/>
          </a:p>
        </p:txBody>
      </p:sp>
      <p:pic>
        <p:nvPicPr>
          <p:cNvPr id="8" name="Imag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53448" y="741298"/>
            <a:ext cx="1513490" cy="1518603"/>
          </a:xfrm>
          <a:prstGeom prst="rect">
            <a:avLst/>
          </a:prstGeom>
        </p:spPr>
      </p:pic>
    </p:spTree>
    <p:extLst>
      <p:ext uri="{BB962C8B-B14F-4D97-AF65-F5344CB8AC3E}">
        <p14:creationId xmlns:p14="http://schemas.microsoft.com/office/powerpoint/2010/main" val="260735700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6">
            <a:extLst>
              <a:ext uri="{FF2B5EF4-FFF2-40B4-BE49-F238E27FC236}">
                <a16:creationId xmlns="" xmlns:a16="http://schemas.microsoft.com/office/drawing/2014/main" id="{C0D333F6-48EC-8A4C-A930-531E2DE5E3C0}"/>
              </a:ext>
            </a:extLst>
          </p:cNvPr>
          <p:cNvSpPr>
            <a:spLocks noGrp="1"/>
          </p:cNvSpPr>
          <p:nvPr>
            <p:ph type="body" sz="quarter" idx="28" hasCustomPrompt="1"/>
          </p:nvPr>
        </p:nvSpPr>
        <p:spPr>
          <a:xfrm>
            <a:off x="927301" y="1437861"/>
            <a:ext cx="50599" cy="1343439"/>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9" name="Espace réservé du texte 2">
            <a:extLst>
              <a:ext uri="{FF2B5EF4-FFF2-40B4-BE49-F238E27FC236}">
                <a16:creationId xmlns="" xmlns:a16="http://schemas.microsoft.com/office/drawing/2014/main" id="{9F24CBFD-D250-A846-8089-C12AD963658D}"/>
              </a:ext>
            </a:extLst>
          </p:cNvPr>
          <p:cNvSpPr>
            <a:spLocks noGrp="1"/>
          </p:cNvSpPr>
          <p:nvPr>
            <p:ph type="body" sz="quarter" idx="35" hasCustomPrompt="1"/>
          </p:nvPr>
        </p:nvSpPr>
        <p:spPr>
          <a:xfrm>
            <a:off x="1116013" y="1438275"/>
            <a:ext cx="7156450" cy="1343025"/>
          </a:xfrm>
          <a:prstGeom prst="rect">
            <a:avLst/>
          </a:prstGeom>
        </p:spPr>
        <p:txBody>
          <a:bodyPr/>
          <a:lstStyle>
            <a:lvl1pPr>
              <a:defRPr sz="3600" b="1" i="0" cap="all" baseline="0">
                <a:solidFill>
                  <a:schemeClr val="bg1"/>
                </a:solidFill>
                <a:latin typeface="Arial" panose="020B0604020202020204" pitchFamily="34" charset="0"/>
              </a:defRPr>
            </a:lvl1pPr>
          </a:lstStyle>
          <a:p>
            <a:pPr lvl="0"/>
            <a:r>
              <a:rPr lang="fr-FR" dirty="0"/>
              <a:t>Cliquez pour ajouter du texte</a:t>
            </a:r>
          </a:p>
        </p:txBody>
      </p:sp>
      <p:sp>
        <p:nvSpPr>
          <p:cNvPr id="10" name="Espace réservé du texte 5">
            <a:extLst>
              <a:ext uri="{FF2B5EF4-FFF2-40B4-BE49-F238E27FC236}">
                <a16:creationId xmlns="" xmlns:a16="http://schemas.microsoft.com/office/drawing/2014/main" id="{0053A370-BCB9-F741-B757-FB3ED04A0B72}"/>
              </a:ext>
            </a:extLst>
          </p:cNvPr>
          <p:cNvSpPr>
            <a:spLocks noGrp="1"/>
          </p:cNvSpPr>
          <p:nvPr>
            <p:ph type="body" sz="quarter" idx="36" hasCustomPrompt="1"/>
          </p:nvPr>
        </p:nvSpPr>
        <p:spPr>
          <a:xfrm>
            <a:off x="1116013" y="3747290"/>
            <a:ext cx="2998787" cy="1638300"/>
          </a:xfrm>
          <a:prstGeom prst="rect">
            <a:avLst/>
          </a:prstGeom>
        </p:spPr>
        <p:txBody>
          <a:bodyPr/>
          <a:lstStyle>
            <a:lvl1pPr>
              <a:lnSpc>
                <a:spcPct val="100000"/>
              </a:lnSpc>
              <a:spcAft>
                <a:spcPts val="500"/>
              </a:spcAft>
              <a:defRPr sz="1400" b="1" i="0" baseline="0">
                <a:solidFill>
                  <a:schemeClr val="bg1"/>
                </a:solidFill>
                <a:latin typeface="Arial" panose="020B0604020202020204" pitchFamily="34" charset="0"/>
                <a:cs typeface="Arial" panose="020B0604020202020204" pitchFamily="34" charset="0"/>
              </a:defRPr>
            </a:lvl1pPr>
          </a:lstStyle>
          <a:p>
            <a:pPr lvl="0"/>
            <a:r>
              <a:rPr lang="fr-FR" dirty="0"/>
              <a:t>Cliquez pour ajouter du texte</a:t>
            </a:r>
          </a:p>
        </p:txBody>
      </p:sp>
      <p:sp>
        <p:nvSpPr>
          <p:cNvPr id="11" name="Espace réservé du texte 5">
            <a:extLst>
              <a:ext uri="{FF2B5EF4-FFF2-40B4-BE49-F238E27FC236}">
                <a16:creationId xmlns="" xmlns:a16="http://schemas.microsoft.com/office/drawing/2014/main" id="{DDEF4A67-CF56-D046-AA7C-7AF35FFB01E6}"/>
              </a:ext>
            </a:extLst>
          </p:cNvPr>
          <p:cNvSpPr>
            <a:spLocks noGrp="1"/>
          </p:cNvSpPr>
          <p:nvPr>
            <p:ph type="body" sz="quarter" idx="37" hasCustomPrompt="1"/>
          </p:nvPr>
        </p:nvSpPr>
        <p:spPr>
          <a:xfrm>
            <a:off x="4392341"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dirty="0"/>
              <a:t>Cliquez pour ajouter du texte</a:t>
            </a:r>
          </a:p>
        </p:txBody>
      </p:sp>
      <p:sp>
        <p:nvSpPr>
          <p:cNvPr id="12" name="Espace réservé du texte 5">
            <a:extLst>
              <a:ext uri="{FF2B5EF4-FFF2-40B4-BE49-F238E27FC236}">
                <a16:creationId xmlns="" xmlns:a16="http://schemas.microsoft.com/office/drawing/2014/main" id="{E702EB90-1B53-5B40-B4D8-18EFA767867C}"/>
              </a:ext>
            </a:extLst>
          </p:cNvPr>
          <p:cNvSpPr>
            <a:spLocks noGrp="1"/>
          </p:cNvSpPr>
          <p:nvPr>
            <p:ph type="body" sz="quarter" idx="38" hasCustomPrompt="1"/>
          </p:nvPr>
        </p:nvSpPr>
        <p:spPr>
          <a:xfrm>
            <a:off x="7668669"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dirty="0"/>
              <a:t>Cliquez pour ajouter du texte</a:t>
            </a:r>
          </a:p>
        </p:txBody>
      </p:sp>
    </p:spTree>
    <p:extLst>
      <p:ext uri="{BB962C8B-B14F-4D97-AF65-F5344CB8AC3E}">
        <p14:creationId xmlns:p14="http://schemas.microsoft.com/office/powerpoint/2010/main" val="38344848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1.xml"/><Relationship Id="rId7" Type="http://schemas.openxmlformats.org/officeDocument/2006/relationships/image" Target="../media/image7.png"/><Relationship Id="rId2" Type="http://schemas.openxmlformats.org/officeDocument/2006/relationships/theme" Target="../theme/theme3.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tags" Target="../tags/tag2.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9" Type="http://schemas.openxmlformats.org/officeDocument/2006/relationships/slideLayout" Target="../slideLayouts/slideLayout49.xml"/><Relationship Id="rId21" Type="http://schemas.openxmlformats.org/officeDocument/2006/relationships/slideLayout" Target="../slideLayouts/slideLayout31.xml"/><Relationship Id="rId34" Type="http://schemas.openxmlformats.org/officeDocument/2006/relationships/slideLayout" Target="../slideLayouts/slideLayout44.xml"/><Relationship Id="rId42" Type="http://schemas.openxmlformats.org/officeDocument/2006/relationships/slideLayout" Target="../slideLayouts/slideLayout52.xml"/><Relationship Id="rId47" Type="http://schemas.openxmlformats.org/officeDocument/2006/relationships/slideLayout" Target="../slideLayouts/slideLayout57.xml"/><Relationship Id="rId50" Type="http://schemas.openxmlformats.org/officeDocument/2006/relationships/slideLayout" Target="../slideLayouts/slideLayout60.xml"/><Relationship Id="rId55" Type="http://schemas.openxmlformats.org/officeDocument/2006/relationships/slideLayout" Target="../slideLayouts/slideLayout65.xml"/><Relationship Id="rId63" Type="http://schemas.openxmlformats.org/officeDocument/2006/relationships/slideLayout" Target="../slideLayouts/slideLayout73.xml"/><Relationship Id="rId68" Type="http://schemas.openxmlformats.org/officeDocument/2006/relationships/slideLayout" Target="../slideLayouts/slideLayout78.xml"/><Relationship Id="rId76" Type="http://schemas.openxmlformats.org/officeDocument/2006/relationships/slideLayout" Target="../slideLayouts/slideLayout86.xml"/><Relationship Id="rId84" Type="http://schemas.openxmlformats.org/officeDocument/2006/relationships/slideLayout" Target="../slideLayouts/slideLayout94.xml"/><Relationship Id="rId89" Type="http://schemas.openxmlformats.org/officeDocument/2006/relationships/slideLayout" Target="../slideLayouts/slideLayout99.xml"/><Relationship Id="rId7" Type="http://schemas.openxmlformats.org/officeDocument/2006/relationships/slideLayout" Target="../slideLayouts/slideLayout17.xml"/><Relationship Id="rId71" Type="http://schemas.openxmlformats.org/officeDocument/2006/relationships/slideLayout" Target="../slideLayouts/slideLayout81.xml"/><Relationship Id="rId92" Type="http://schemas.openxmlformats.org/officeDocument/2006/relationships/image" Target="../media/image8.png"/><Relationship Id="rId2" Type="http://schemas.openxmlformats.org/officeDocument/2006/relationships/slideLayout" Target="../slideLayouts/slideLayout12.xml"/><Relationship Id="rId16" Type="http://schemas.openxmlformats.org/officeDocument/2006/relationships/slideLayout" Target="../slideLayouts/slideLayout26.xml"/><Relationship Id="rId29" Type="http://schemas.openxmlformats.org/officeDocument/2006/relationships/slideLayout" Target="../slideLayouts/slideLayout39.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32" Type="http://schemas.openxmlformats.org/officeDocument/2006/relationships/slideLayout" Target="../slideLayouts/slideLayout42.xml"/><Relationship Id="rId37" Type="http://schemas.openxmlformats.org/officeDocument/2006/relationships/slideLayout" Target="../slideLayouts/slideLayout47.xml"/><Relationship Id="rId40" Type="http://schemas.openxmlformats.org/officeDocument/2006/relationships/slideLayout" Target="../slideLayouts/slideLayout50.xml"/><Relationship Id="rId45" Type="http://schemas.openxmlformats.org/officeDocument/2006/relationships/slideLayout" Target="../slideLayouts/slideLayout55.xml"/><Relationship Id="rId53" Type="http://schemas.openxmlformats.org/officeDocument/2006/relationships/slideLayout" Target="../slideLayouts/slideLayout63.xml"/><Relationship Id="rId58" Type="http://schemas.openxmlformats.org/officeDocument/2006/relationships/slideLayout" Target="../slideLayouts/slideLayout68.xml"/><Relationship Id="rId66" Type="http://schemas.openxmlformats.org/officeDocument/2006/relationships/slideLayout" Target="../slideLayouts/slideLayout76.xml"/><Relationship Id="rId74" Type="http://schemas.openxmlformats.org/officeDocument/2006/relationships/slideLayout" Target="../slideLayouts/slideLayout84.xml"/><Relationship Id="rId79" Type="http://schemas.openxmlformats.org/officeDocument/2006/relationships/slideLayout" Target="../slideLayouts/slideLayout89.xml"/><Relationship Id="rId87" Type="http://schemas.openxmlformats.org/officeDocument/2006/relationships/slideLayout" Target="../slideLayouts/slideLayout97.xml"/><Relationship Id="rId5" Type="http://schemas.openxmlformats.org/officeDocument/2006/relationships/slideLayout" Target="../slideLayouts/slideLayout15.xml"/><Relationship Id="rId61" Type="http://schemas.openxmlformats.org/officeDocument/2006/relationships/slideLayout" Target="../slideLayouts/slideLayout71.xml"/><Relationship Id="rId82" Type="http://schemas.openxmlformats.org/officeDocument/2006/relationships/slideLayout" Target="../slideLayouts/slideLayout92.xml"/><Relationship Id="rId90" Type="http://schemas.openxmlformats.org/officeDocument/2006/relationships/slideLayout" Target="../slideLayouts/slideLayout100.xml"/><Relationship Id="rId19" Type="http://schemas.openxmlformats.org/officeDocument/2006/relationships/slideLayout" Target="../slideLayouts/slideLayout2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slideLayout" Target="../slideLayouts/slideLayout37.xml"/><Relationship Id="rId30" Type="http://schemas.openxmlformats.org/officeDocument/2006/relationships/slideLayout" Target="../slideLayouts/slideLayout40.xml"/><Relationship Id="rId35" Type="http://schemas.openxmlformats.org/officeDocument/2006/relationships/slideLayout" Target="../slideLayouts/slideLayout45.xml"/><Relationship Id="rId43" Type="http://schemas.openxmlformats.org/officeDocument/2006/relationships/slideLayout" Target="../slideLayouts/slideLayout53.xml"/><Relationship Id="rId48" Type="http://schemas.openxmlformats.org/officeDocument/2006/relationships/slideLayout" Target="../slideLayouts/slideLayout58.xml"/><Relationship Id="rId56" Type="http://schemas.openxmlformats.org/officeDocument/2006/relationships/slideLayout" Target="../slideLayouts/slideLayout66.xml"/><Relationship Id="rId64" Type="http://schemas.openxmlformats.org/officeDocument/2006/relationships/slideLayout" Target="../slideLayouts/slideLayout74.xml"/><Relationship Id="rId69" Type="http://schemas.openxmlformats.org/officeDocument/2006/relationships/slideLayout" Target="../slideLayouts/slideLayout79.xml"/><Relationship Id="rId77" Type="http://schemas.openxmlformats.org/officeDocument/2006/relationships/slideLayout" Target="../slideLayouts/slideLayout87.xml"/><Relationship Id="rId8" Type="http://schemas.openxmlformats.org/officeDocument/2006/relationships/slideLayout" Target="../slideLayouts/slideLayout18.xml"/><Relationship Id="rId51" Type="http://schemas.openxmlformats.org/officeDocument/2006/relationships/slideLayout" Target="../slideLayouts/slideLayout61.xml"/><Relationship Id="rId72" Type="http://schemas.openxmlformats.org/officeDocument/2006/relationships/slideLayout" Target="../slideLayouts/slideLayout82.xml"/><Relationship Id="rId80" Type="http://schemas.openxmlformats.org/officeDocument/2006/relationships/slideLayout" Target="../slideLayouts/slideLayout90.xml"/><Relationship Id="rId85" Type="http://schemas.openxmlformats.org/officeDocument/2006/relationships/slideLayout" Target="../slideLayouts/slideLayout95.xml"/><Relationship Id="rId3" Type="http://schemas.openxmlformats.org/officeDocument/2006/relationships/slideLayout" Target="../slideLayouts/slideLayout13.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33" Type="http://schemas.openxmlformats.org/officeDocument/2006/relationships/slideLayout" Target="../slideLayouts/slideLayout43.xml"/><Relationship Id="rId38" Type="http://schemas.openxmlformats.org/officeDocument/2006/relationships/slideLayout" Target="../slideLayouts/slideLayout48.xml"/><Relationship Id="rId46" Type="http://schemas.openxmlformats.org/officeDocument/2006/relationships/slideLayout" Target="../slideLayouts/slideLayout56.xml"/><Relationship Id="rId59" Type="http://schemas.openxmlformats.org/officeDocument/2006/relationships/slideLayout" Target="../slideLayouts/slideLayout69.xml"/><Relationship Id="rId67" Type="http://schemas.openxmlformats.org/officeDocument/2006/relationships/slideLayout" Target="../slideLayouts/slideLayout77.xml"/><Relationship Id="rId20" Type="http://schemas.openxmlformats.org/officeDocument/2006/relationships/slideLayout" Target="../slideLayouts/slideLayout30.xml"/><Relationship Id="rId41" Type="http://schemas.openxmlformats.org/officeDocument/2006/relationships/slideLayout" Target="../slideLayouts/slideLayout51.xml"/><Relationship Id="rId54" Type="http://schemas.openxmlformats.org/officeDocument/2006/relationships/slideLayout" Target="../slideLayouts/slideLayout64.xml"/><Relationship Id="rId62" Type="http://schemas.openxmlformats.org/officeDocument/2006/relationships/slideLayout" Target="../slideLayouts/slideLayout72.xml"/><Relationship Id="rId70" Type="http://schemas.openxmlformats.org/officeDocument/2006/relationships/slideLayout" Target="../slideLayouts/slideLayout80.xml"/><Relationship Id="rId75" Type="http://schemas.openxmlformats.org/officeDocument/2006/relationships/slideLayout" Target="../slideLayouts/slideLayout85.xml"/><Relationship Id="rId83" Type="http://schemas.openxmlformats.org/officeDocument/2006/relationships/slideLayout" Target="../slideLayouts/slideLayout93.xml"/><Relationship Id="rId88" Type="http://schemas.openxmlformats.org/officeDocument/2006/relationships/slideLayout" Target="../slideLayouts/slideLayout98.xml"/><Relationship Id="rId91" Type="http://schemas.openxmlformats.org/officeDocument/2006/relationships/theme" Target="../theme/theme4.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slideLayout" Target="../slideLayouts/slideLayout38.xml"/><Relationship Id="rId36" Type="http://schemas.openxmlformats.org/officeDocument/2006/relationships/slideLayout" Target="../slideLayouts/slideLayout46.xml"/><Relationship Id="rId49" Type="http://schemas.openxmlformats.org/officeDocument/2006/relationships/slideLayout" Target="../slideLayouts/slideLayout59.xml"/><Relationship Id="rId57" Type="http://schemas.openxmlformats.org/officeDocument/2006/relationships/slideLayout" Target="../slideLayouts/slideLayout67.xml"/><Relationship Id="rId10" Type="http://schemas.openxmlformats.org/officeDocument/2006/relationships/slideLayout" Target="../slideLayouts/slideLayout20.xml"/><Relationship Id="rId31" Type="http://schemas.openxmlformats.org/officeDocument/2006/relationships/slideLayout" Target="../slideLayouts/slideLayout41.xml"/><Relationship Id="rId44" Type="http://schemas.openxmlformats.org/officeDocument/2006/relationships/slideLayout" Target="../slideLayouts/slideLayout54.xml"/><Relationship Id="rId52" Type="http://schemas.openxmlformats.org/officeDocument/2006/relationships/slideLayout" Target="../slideLayouts/slideLayout62.xml"/><Relationship Id="rId60" Type="http://schemas.openxmlformats.org/officeDocument/2006/relationships/slideLayout" Target="../slideLayouts/slideLayout70.xml"/><Relationship Id="rId65" Type="http://schemas.openxmlformats.org/officeDocument/2006/relationships/slideLayout" Target="../slideLayouts/slideLayout75.xml"/><Relationship Id="rId73" Type="http://schemas.openxmlformats.org/officeDocument/2006/relationships/slideLayout" Target="../slideLayouts/slideLayout83.xml"/><Relationship Id="rId78" Type="http://schemas.openxmlformats.org/officeDocument/2006/relationships/slideLayout" Target="../slideLayouts/slideLayout88.xml"/><Relationship Id="rId81" Type="http://schemas.openxmlformats.org/officeDocument/2006/relationships/slideLayout" Target="../slideLayouts/slideLayout91.xml"/><Relationship Id="rId86" Type="http://schemas.openxmlformats.org/officeDocument/2006/relationships/slideLayout" Target="../slideLayouts/slideLayout96.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Une image contenant alimentation&#10;&#10;Description générée automatiquement">
            <a:extLst>
              <a:ext uri="{FF2B5EF4-FFF2-40B4-BE49-F238E27FC236}">
                <a16:creationId xmlns:a16="http://schemas.microsoft.com/office/drawing/2014/main" xmlns="" id="{8E264B87-B7E8-47BF-BC87-2D2E37668E6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595390" y="5907628"/>
            <a:ext cx="2099671" cy="961074"/>
          </a:xfrm>
          <a:prstGeom prst="rect">
            <a:avLst/>
          </a:prstGeom>
          <a:noFill/>
        </p:spPr>
      </p:pic>
      <p:sp>
        <p:nvSpPr>
          <p:cNvPr id="10" name="Espace réservé du numéro de diapositive 5">
            <a:extLst>
              <a:ext uri="{FF2B5EF4-FFF2-40B4-BE49-F238E27FC236}">
                <a16:creationId xmlns:a16="http://schemas.microsoft.com/office/drawing/2014/main" xmlns="" id="{101CA65E-181D-4CC0-AABC-A58C8FEE7A44}"/>
              </a:ext>
            </a:extLst>
          </p:cNvPr>
          <p:cNvSpPr>
            <a:spLocks noGrp="1"/>
          </p:cNvSpPr>
          <p:nvPr>
            <p:ph type="sldNum" sz="quarter" idx="4"/>
          </p:nvPr>
        </p:nvSpPr>
        <p:spPr>
          <a:xfrm>
            <a:off x="395469" y="6229647"/>
            <a:ext cx="720000" cy="288000"/>
          </a:xfrm>
          <a:prstGeom prst="rect">
            <a:avLst/>
          </a:prstGeom>
        </p:spPr>
        <p:txBody>
          <a:bodyPr vert="horz" lIns="91440" tIns="45720" rIns="91440" bIns="45720" rtlCol="0" anchor="ctr">
            <a:noAutofit/>
          </a:bodyPr>
          <a:lstStyle>
            <a:lvl1pPr algn="l">
              <a:defRPr sz="1200">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55884863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26" r:id="rId4"/>
    <p:sldLayoutId id="2147483819" r:id="rId5"/>
  </p:sldLayoutIdLst>
  <p:hf hdr="0" dt="0"/>
  <p:txStyles>
    <p:title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xmlns="" id="{2A1B493F-9EAA-4161-9132-F480E263F13A}"/>
              </a:ext>
            </a:extLst>
          </p:cNvPr>
          <p:cNvSpPr>
            <a:spLocks noGrp="1"/>
          </p:cNvSpPr>
          <p:nvPr>
            <p:ph type="sldNum" sz="quarter" idx="4"/>
          </p:nvPr>
        </p:nvSpPr>
        <p:spPr>
          <a:xfrm>
            <a:off x="395469" y="6229647"/>
            <a:ext cx="720000" cy="288000"/>
          </a:xfrm>
          <a:prstGeom prst="rect">
            <a:avLst/>
          </a:prstGeom>
        </p:spPr>
        <p:txBody>
          <a:bodyPr vert="horz" lIns="91440" tIns="45720" rIns="91440" bIns="45720" rtlCol="0" anchor="ctr">
            <a:noAutofit/>
          </a:bodyPr>
          <a:lstStyle>
            <a:lvl1pPr algn="l">
              <a:defRPr sz="1200">
                <a:solidFill>
                  <a:schemeClr val="tx1"/>
                </a:solidFill>
              </a:defRPr>
            </a:lvl1pPr>
          </a:lstStyle>
          <a:p>
            <a:fld id="{975A587B-5814-4D9B-9598-FE9CB954CB01}" type="slidenum">
              <a:rPr lang="fr-FR" smtClean="0"/>
              <a:pPr/>
              <a:t>‹N°›</a:t>
            </a:fld>
            <a:endParaRPr lang="fr-FR"/>
          </a:p>
        </p:txBody>
      </p:sp>
      <p:pic>
        <p:nvPicPr>
          <p:cNvPr id="3" name="Image 2" descr="Une image contenant alimentation&#10;&#10;Description générée automatiquement">
            <a:extLst>
              <a:ext uri="{FF2B5EF4-FFF2-40B4-BE49-F238E27FC236}">
                <a16:creationId xmlns:a16="http://schemas.microsoft.com/office/drawing/2014/main" xmlns="" id="{8E264B87-B7E8-47BF-BC87-2D2E37668E6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595390" y="5907628"/>
            <a:ext cx="2099671" cy="961074"/>
          </a:xfrm>
          <a:prstGeom prst="rect">
            <a:avLst/>
          </a:prstGeom>
          <a:noFill/>
        </p:spPr>
      </p:pic>
    </p:spTree>
    <p:extLst>
      <p:ext uri="{BB962C8B-B14F-4D97-AF65-F5344CB8AC3E}">
        <p14:creationId xmlns:p14="http://schemas.microsoft.com/office/powerpoint/2010/main" val="730851948"/>
      </p:ext>
    </p:extLst>
  </p:cSld>
  <p:clrMap bg1="lt1" tx1="dk1" bg2="lt2" tx2="dk2" accent1="accent1" accent2="accent2" accent3="accent3" accent4="accent4" accent5="accent5" accent6="accent6" hlink="hlink" folHlink="folHlink"/>
  <p:sldLayoutIdLst>
    <p:sldLayoutId id="2147483723" r:id="rId1"/>
    <p:sldLayoutId id="2147483725" r:id="rId2"/>
    <p:sldLayoutId id="2147483724" r:id="rId3"/>
    <p:sldLayoutId id="2147483727" r:id="rId4"/>
  </p:sldLayoutIdLst>
  <p:hf hdr="0" dt="0"/>
  <p:txStyles>
    <p:title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xmlns="" id="{10E013ED-07FA-46BF-BDC2-158736CE1781}"/>
              </a:ext>
            </a:extLst>
          </p:cNvPr>
          <p:cNvSpPr/>
          <p:nvPr userDrawn="1">
            <p:custDataLst>
              <p:tags r:id="rId3"/>
            </p:custDataLst>
          </p:nvPr>
        </p:nvSpPr>
        <p:spPr>
          <a:xfrm>
            <a:off x="0" y="0"/>
            <a:ext cx="12192000" cy="6858000"/>
          </a:xfrm>
          <a:prstGeom prst="rect">
            <a:avLst/>
          </a:prstGeom>
          <a:blipFill>
            <a:blip r:embed="rId5" cstate="screen">
              <a:alphaModFix amt="10000"/>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pic>
        <p:nvPicPr>
          <p:cNvPr id="11" name="Image 10">
            <a:extLst>
              <a:ext uri="{FF2B5EF4-FFF2-40B4-BE49-F238E27FC236}">
                <a16:creationId xmlns:a16="http://schemas.microsoft.com/office/drawing/2014/main" xmlns="" id="{34356081-2F02-410E-A521-712FF9E91D14}"/>
              </a:ext>
            </a:extLst>
          </p:cNvPr>
          <p:cNvPicPr>
            <a:picLocks noChangeAspect="1"/>
          </p:cNvPicPr>
          <p:nvPr userDrawn="1">
            <p:custDataLst>
              <p:tags r:id="rId4"/>
            </p:custDataLst>
          </p:nvPr>
        </p:nvPicPr>
        <p:blipFill rotWithShape="1">
          <a:blip r:embed="rId6" cstate="screen">
            <a:extLst>
              <a:ext uri="{28A0092B-C50C-407E-A947-70E740481C1C}">
                <a14:useLocalDpi xmlns:a14="http://schemas.microsoft.com/office/drawing/2010/main"/>
              </a:ext>
            </a:extLst>
          </a:blip>
          <a:srcRect l="31557" t="50000"/>
          <a:stretch/>
        </p:blipFill>
        <p:spPr>
          <a:xfrm>
            <a:off x="2513866" y="2312854"/>
            <a:ext cx="6679713" cy="1846998"/>
          </a:xfrm>
          <a:prstGeom prst="rect">
            <a:avLst/>
          </a:prstGeom>
        </p:spPr>
      </p:pic>
      <p:pic>
        <p:nvPicPr>
          <p:cNvPr id="5" name="Image 4" descr="Une image contenant texte&#10;&#10;Description générée automatiquement">
            <a:extLst>
              <a:ext uri="{FF2B5EF4-FFF2-40B4-BE49-F238E27FC236}">
                <a16:creationId xmlns:a16="http://schemas.microsoft.com/office/drawing/2014/main" xmlns="" id="{BDB42DC5-7085-24A3-D588-BC19802DA26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0" y="4868848"/>
            <a:ext cx="4343400" cy="1989152"/>
          </a:xfrm>
          <a:prstGeom prst="rect">
            <a:avLst/>
          </a:prstGeom>
        </p:spPr>
      </p:pic>
    </p:spTree>
    <p:extLst>
      <p:ext uri="{BB962C8B-B14F-4D97-AF65-F5344CB8AC3E}">
        <p14:creationId xmlns:p14="http://schemas.microsoft.com/office/powerpoint/2010/main" val="976815232"/>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Une image contenant alimentation&#10;&#10;Description générée automatiquement">
            <a:extLst>
              <a:ext uri="{FF2B5EF4-FFF2-40B4-BE49-F238E27FC236}">
                <a16:creationId xmlns="" xmlns:a16="http://schemas.microsoft.com/office/drawing/2014/main" id="{8E264B87-B7E8-47BF-BC87-2D2E37668E67}"/>
              </a:ext>
            </a:extLst>
          </p:cNvPr>
          <p:cNvPicPr>
            <a:picLocks noChangeAspect="1"/>
          </p:cNvPicPr>
          <p:nvPr/>
        </p:nvPicPr>
        <p:blipFill>
          <a:blip r:embed="rId92" cstate="screen">
            <a:extLst>
              <a:ext uri="{28A0092B-C50C-407E-A947-70E740481C1C}">
                <a14:useLocalDpi xmlns:a14="http://schemas.microsoft.com/office/drawing/2010/main"/>
              </a:ext>
            </a:extLst>
          </a:blip>
          <a:stretch>
            <a:fillRect/>
          </a:stretch>
        </p:blipFill>
        <p:spPr>
          <a:xfrm>
            <a:off x="9595390" y="5907628"/>
            <a:ext cx="2099671" cy="961074"/>
          </a:xfrm>
          <a:prstGeom prst="rect">
            <a:avLst/>
          </a:prstGeom>
        </p:spPr>
      </p:pic>
      <p:sp>
        <p:nvSpPr>
          <p:cNvPr id="4" name="Espace réservé de la date 3">
            <a:extLst>
              <a:ext uri="{FF2B5EF4-FFF2-40B4-BE49-F238E27FC236}">
                <a16:creationId xmlns="" xmlns:a16="http://schemas.microsoft.com/office/drawing/2014/main" id="{FDD59078-F0EA-4B2B-B92A-CB1D0AA4F88E}"/>
              </a:ext>
            </a:extLst>
          </p:cNvPr>
          <p:cNvSpPr>
            <a:spLocks noGrp="1"/>
          </p:cNvSpPr>
          <p:nvPr>
            <p:ph type="dt" sz="half" idx="2"/>
          </p:nvPr>
        </p:nvSpPr>
        <p:spPr>
          <a:xfrm>
            <a:off x="1273095" y="6229647"/>
            <a:ext cx="1800000" cy="288000"/>
          </a:xfrm>
          <a:prstGeom prst="rect">
            <a:avLst/>
          </a:prstGeom>
        </p:spPr>
        <p:txBody>
          <a:bodyPr vert="horz" lIns="91440" tIns="45720" rIns="0" bIns="45720" rtlCol="0" anchor="ctr">
            <a:noAutofit/>
          </a:bodyPr>
          <a:lstStyle>
            <a:lvl1pPr algn="r">
              <a:defRPr sz="1200">
                <a:solidFill>
                  <a:schemeClr val="tx1"/>
                </a:solidFill>
              </a:defRPr>
            </a:lvl1pPr>
          </a:lstStyle>
          <a:p>
            <a:fld id="{A860558D-47B3-CE46-BCFD-EEB8EC94E2E9}" type="datetime1">
              <a:rPr lang="fr-FR" smtClean="0">
                <a:solidFill>
                  <a:srgbClr val="0C419A"/>
                </a:solidFill>
              </a:rPr>
              <a:pPr/>
              <a:t>26/04/2023</a:t>
            </a:fld>
            <a:endParaRPr lang="fr-FR" dirty="0">
              <a:solidFill>
                <a:srgbClr val="0C419A"/>
              </a:solidFill>
            </a:endParaRPr>
          </a:p>
        </p:txBody>
      </p:sp>
      <p:sp>
        <p:nvSpPr>
          <p:cNvPr id="6" name="Espace réservé du numéro de diapositive 5">
            <a:extLst>
              <a:ext uri="{FF2B5EF4-FFF2-40B4-BE49-F238E27FC236}">
                <a16:creationId xmlns="" xmlns:a16="http://schemas.microsoft.com/office/drawing/2014/main" id="{2A1B493F-9EAA-4161-9132-F480E263F13A}"/>
              </a:ext>
            </a:extLst>
          </p:cNvPr>
          <p:cNvSpPr>
            <a:spLocks noGrp="1"/>
          </p:cNvSpPr>
          <p:nvPr>
            <p:ph type="sldNum" sz="quarter" idx="4"/>
          </p:nvPr>
        </p:nvSpPr>
        <p:spPr>
          <a:xfrm>
            <a:off x="395469" y="6229647"/>
            <a:ext cx="720000" cy="288000"/>
          </a:xfrm>
          <a:prstGeom prst="rect">
            <a:avLst/>
          </a:prstGeom>
        </p:spPr>
        <p:txBody>
          <a:bodyPr vert="horz" lIns="91440" tIns="45720" rIns="91440" bIns="45720" rtlCol="0" anchor="ctr">
            <a:noAutofit/>
          </a:bodyPr>
          <a:lstStyle>
            <a:lvl1pPr algn="l">
              <a:defRPr sz="1200">
                <a:solidFill>
                  <a:schemeClr val="tx1"/>
                </a:solidFill>
              </a:defRPr>
            </a:lvl1pPr>
          </a:lstStyle>
          <a:p>
            <a:fld id="{975A587B-5814-4D9B-9598-FE9CB954CB01}" type="slidenum">
              <a:rPr lang="fr-FR" smtClean="0">
                <a:solidFill>
                  <a:srgbClr val="0C419A"/>
                </a:solidFill>
              </a:rPr>
              <a:pPr/>
              <a:t>‹N°›</a:t>
            </a:fld>
            <a:endParaRPr lang="fr-FR" dirty="0">
              <a:solidFill>
                <a:srgbClr val="0C419A"/>
              </a:solidFill>
            </a:endParaRPr>
          </a:p>
        </p:txBody>
      </p:sp>
      <p:sp>
        <p:nvSpPr>
          <p:cNvPr id="12" name="Espace réservé du titre 11">
            <a:extLst>
              <a:ext uri="{FF2B5EF4-FFF2-40B4-BE49-F238E27FC236}">
                <a16:creationId xmlns="" xmlns:a16="http://schemas.microsoft.com/office/drawing/2014/main" id="{55144D2C-A2A5-B94C-B384-9177ADFC1F15}"/>
              </a:ext>
            </a:extLst>
          </p:cNvPr>
          <p:cNvSpPr>
            <a:spLocks noGrp="1"/>
          </p:cNvSpPr>
          <p:nvPr>
            <p:ph type="title"/>
          </p:nvPr>
        </p:nvSpPr>
        <p:spPr>
          <a:xfrm>
            <a:off x="498660" y="494778"/>
            <a:ext cx="11196000" cy="1114817"/>
          </a:xfrm>
          <a:prstGeom prst="rect">
            <a:avLst/>
          </a:prstGeom>
          <a:solidFill>
            <a:schemeClr val="tx1"/>
          </a:solidFill>
          <a:ln w="3175">
            <a:noFill/>
          </a:ln>
        </p:spPr>
        <p:txBody>
          <a:bodyPr vert="horz" lIns="864000" tIns="72000" rIns="72000" bIns="72000" rtlCol="0" anchor="ctr">
            <a:normAutofit/>
          </a:bodyPr>
          <a:lstStyle/>
          <a:p>
            <a:r>
              <a:rPr lang="fr-FR" dirty="0"/>
              <a:t>Cliquez pour ajouter un titre</a:t>
            </a:r>
          </a:p>
        </p:txBody>
      </p:sp>
      <p:sp>
        <p:nvSpPr>
          <p:cNvPr id="2" name="Espace réservé du texte 1">
            <a:extLst>
              <a:ext uri="{FF2B5EF4-FFF2-40B4-BE49-F238E27FC236}">
                <a16:creationId xmlns="" xmlns:a16="http://schemas.microsoft.com/office/drawing/2014/main" id="{9D6D73F9-492D-4585-A4AD-255F5B73B76F}"/>
              </a:ext>
            </a:extLst>
          </p:cNvPr>
          <p:cNvSpPr>
            <a:spLocks noGrp="1"/>
          </p:cNvSpPr>
          <p:nvPr>
            <p:ph type="body" idx="1"/>
          </p:nvPr>
        </p:nvSpPr>
        <p:spPr>
          <a:xfrm>
            <a:off x="1273095" y="2087731"/>
            <a:ext cx="10421565" cy="3780000"/>
          </a:xfrm>
          <a:prstGeom prst="rect">
            <a:avLst/>
          </a:prstGeom>
          <a:ln w="3175">
            <a:noFill/>
          </a:ln>
        </p:spPr>
        <p:txBody>
          <a:bodyPr vert="horz" lIns="91440" tIns="45720" rIns="91440" bIns="45720" rtlCol="0">
            <a:normAutofit/>
          </a:bodyPr>
          <a:lstStyle/>
          <a:p>
            <a:pPr lvl="0"/>
            <a:r>
              <a:rPr lang="fr-FR" dirty="0" smtClean="0"/>
              <a:t>Cliquez pour modifier les styles du texte du masque</a:t>
            </a:r>
            <a:endParaRPr lang="fr-FR" dirty="0"/>
          </a:p>
          <a:p>
            <a:pPr lvl="1"/>
            <a:r>
              <a:rPr lang="fr-FR" dirty="0"/>
              <a:t>Deuxième niveau</a:t>
            </a:r>
          </a:p>
          <a:p>
            <a:pPr lvl="2"/>
            <a:r>
              <a:rPr lang="fr-FR" dirty="0"/>
              <a:t>Troisième niveau</a:t>
            </a:r>
          </a:p>
          <a:p>
            <a:pPr lvl="3"/>
            <a:r>
              <a:rPr lang="fr-FR" dirty="0"/>
              <a:t>Quatrième </a:t>
            </a:r>
            <a:r>
              <a:rPr lang="fr-FR" dirty="0" smtClean="0"/>
              <a:t>niveau</a:t>
            </a:r>
          </a:p>
          <a:p>
            <a:pPr lvl="3"/>
            <a:endParaRPr lang="fr-FR" dirty="0" smtClean="0"/>
          </a:p>
          <a:p>
            <a:pPr lvl="4"/>
            <a:endParaRPr lang="fr-FR" dirty="0"/>
          </a:p>
        </p:txBody>
      </p:sp>
    </p:spTree>
    <p:extLst>
      <p:ext uri="{BB962C8B-B14F-4D97-AF65-F5344CB8AC3E}">
        <p14:creationId xmlns:p14="http://schemas.microsoft.com/office/powerpoint/2010/main" val="225226545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 id="2147483754" r:id="rId26"/>
    <p:sldLayoutId id="2147483755" r:id="rId27"/>
    <p:sldLayoutId id="2147483756" r:id="rId28"/>
    <p:sldLayoutId id="2147483757" r:id="rId29"/>
    <p:sldLayoutId id="2147483758" r:id="rId30"/>
    <p:sldLayoutId id="2147483759" r:id="rId31"/>
    <p:sldLayoutId id="2147483760" r:id="rId32"/>
    <p:sldLayoutId id="2147483761" r:id="rId33"/>
    <p:sldLayoutId id="2147483762" r:id="rId34"/>
    <p:sldLayoutId id="2147483763" r:id="rId35"/>
    <p:sldLayoutId id="2147483764" r:id="rId36"/>
    <p:sldLayoutId id="2147483765" r:id="rId37"/>
    <p:sldLayoutId id="2147483766" r:id="rId38"/>
    <p:sldLayoutId id="2147483767" r:id="rId39"/>
    <p:sldLayoutId id="2147483768" r:id="rId40"/>
    <p:sldLayoutId id="2147483769" r:id="rId41"/>
    <p:sldLayoutId id="2147483770" r:id="rId42"/>
    <p:sldLayoutId id="2147483771" r:id="rId43"/>
    <p:sldLayoutId id="2147483772" r:id="rId44"/>
    <p:sldLayoutId id="2147483773" r:id="rId45"/>
    <p:sldLayoutId id="2147483774" r:id="rId46"/>
    <p:sldLayoutId id="2147483775" r:id="rId47"/>
    <p:sldLayoutId id="2147483776" r:id="rId48"/>
    <p:sldLayoutId id="2147483777" r:id="rId49"/>
    <p:sldLayoutId id="2147483778" r:id="rId50"/>
    <p:sldLayoutId id="2147483779" r:id="rId51"/>
    <p:sldLayoutId id="2147483780" r:id="rId52"/>
    <p:sldLayoutId id="2147483781" r:id="rId53"/>
    <p:sldLayoutId id="2147483782" r:id="rId54"/>
    <p:sldLayoutId id="2147483783" r:id="rId55"/>
    <p:sldLayoutId id="2147483784" r:id="rId56"/>
    <p:sldLayoutId id="2147483785" r:id="rId57"/>
    <p:sldLayoutId id="2147483786" r:id="rId58"/>
    <p:sldLayoutId id="2147483787" r:id="rId59"/>
    <p:sldLayoutId id="2147483788" r:id="rId60"/>
    <p:sldLayoutId id="2147483789" r:id="rId61"/>
    <p:sldLayoutId id="2147483790" r:id="rId62"/>
    <p:sldLayoutId id="2147483791" r:id="rId63"/>
    <p:sldLayoutId id="2147483792" r:id="rId64"/>
    <p:sldLayoutId id="2147483793" r:id="rId65"/>
    <p:sldLayoutId id="2147483794" r:id="rId66"/>
    <p:sldLayoutId id="2147483795" r:id="rId67"/>
    <p:sldLayoutId id="2147483796" r:id="rId68"/>
    <p:sldLayoutId id="2147483797" r:id="rId69"/>
    <p:sldLayoutId id="2147483798" r:id="rId70"/>
    <p:sldLayoutId id="2147483799" r:id="rId71"/>
    <p:sldLayoutId id="2147483800" r:id="rId72"/>
    <p:sldLayoutId id="2147483801" r:id="rId73"/>
    <p:sldLayoutId id="2147483802" r:id="rId74"/>
    <p:sldLayoutId id="2147483803" r:id="rId75"/>
    <p:sldLayoutId id="2147483804" r:id="rId76"/>
    <p:sldLayoutId id="2147483805" r:id="rId77"/>
    <p:sldLayoutId id="2147483806" r:id="rId78"/>
    <p:sldLayoutId id="2147483807" r:id="rId79"/>
    <p:sldLayoutId id="2147483808" r:id="rId80"/>
    <p:sldLayoutId id="2147483809" r:id="rId81"/>
    <p:sldLayoutId id="2147483810" r:id="rId82"/>
    <p:sldLayoutId id="2147483811" r:id="rId83"/>
    <p:sldLayoutId id="2147483812" r:id="rId84"/>
    <p:sldLayoutId id="2147483813" r:id="rId85"/>
    <p:sldLayoutId id="2147483814" r:id="rId86"/>
    <p:sldLayoutId id="2147483815" r:id="rId87"/>
    <p:sldLayoutId id="2147483816" r:id="rId88"/>
    <p:sldLayoutId id="2147483817" r:id="rId89"/>
    <p:sldLayoutId id="2147483818" r:id="rId90"/>
  </p:sldLayoutIdLst>
  <p:hf hdr="0" ftr="0"/>
  <p:txStyles>
    <p:title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hyperlink" Target="envoi%20en%20amont/Mesures%20conventionnelles%20li&#233;es%20au%20handicap.pdf"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urldefense.com/v3/__https:/youtu.be/igHTuKAqip4__;!!LUczA2Q!8mFVxcER7r51B4SlHBgUJqduyMCqedZmc6p8QTUoV1RrTsHLxktjNIsA4uUgPdKmd0AecqEU8Lqqzo-S-Z-dmDgmttm6C-lY1rx6roE9K7guLxQTbg$"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57.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themeOverride" Target="../theme/themeOverrid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support%205.1.23%20R.Jacob.pptx" TargetMode="External"/><Relationship Id="rId5" Type="http://schemas.openxmlformats.org/officeDocument/2006/relationships/image" Target="../media/image13.png"/><Relationship Id="rId4" Type="http://schemas.openxmlformats.org/officeDocument/2006/relationships/image" Target="../media/image14.svg"/></Relationships>
</file>

<file path=ppt/slides/_rels/slide4.xml.rels><?xml version="1.0" encoding="UTF-8" standalone="yes"?>
<Relationships xmlns="http://schemas.openxmlformats.org/package/2006/relationships"><Relationship Id="rId3" Type="http://schemas.openxmlformats.org/officeDocument/2006/relationships/hyperlink" Target="https://youtu.be/h6K3fK7VHr4"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normAutofit fontScale="90000"/>
          </a:bodyPr>
          <a:lstStyle/>
          <a:p>
            <a:r>
              <a:rPr lang="fr-FR" dirty="0" smtClean="0"/>
              <a:t/>
            </a:r>
            <a:br>
              <a:rPr lang="fr-FR" dirty="0" smtClean="0"/>
            </a:br>
            <a:r>
              <a:rPr lang="fr-FR" dirty="0" smtClean="0"/>
              <a:t>LA Charte </a:t>
            </a:r>
            <a:r>
              <a:rPr lang="fr-FR" dirty="0"/>
              <a:t>romain </a:t>
            </a:r>
            <a:r>
              <a:rPr lang="fr-FR" dirty="0" err="1" smtClean="0"/>
              <a:t>jacob</a:t>
            </a:r>
            <a:r>
              <a:rPr lang="fr-FR" dirty="0"/>
              <a:t/>
            </a:r>
            <a:br>
              <a:rPr lang="fr-FR" dirty="0"/>
            </a:br>
            <a:r>
              <a:rPr lang="fr-FR" dirty="0"/>
              <a:t/>
            </a:r>
            <a:br>
              <a:rPr lang="fr-FR" dirty="0"/>
            </a:br>
            <a:r>
              <a:rPr lang="fr-FR" dirty="0" smtClean="0"/>
              <a:t>Webinaire Handiréseaux38 </a:t>
            </a:r>
            <a:br>
              <a:rPr lang="fr-FR" dirty="0" smtClean="0"/>
            </a:br>
            <a:r>
              <a:rPr lang="fr-FR" sz="2400" dirty="0" smtClean="0"/>
              <a:t>Mercredi 26 avril 2023</a:t>
            </a:r>
            <a:r>
              <a:rPr lang="fr-FR" dirty="0" smtClean="0"/>
              <a:t/>
            </a:r>
            <a:br>
              <a:rPr lang="fr-FR" dirty="0" smtClean="0"/>
            </a:br>
            <a:endParaRPr lang="fr-FR" dirty="0"/>
          </a:p>
        </p:txBody>
      </p:sp>
    </p:spTree>
    <p:extLst>
      <p:ext uri="{BB962C8B-B14F-4D97-AF65-F5344CB8AC3E}">
        <p14:creationId xmlns:p14="http://schemas.microsoft.com/office/powerpoint/2010/main" val="3601427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p:txBody>
          <a:bodyPr/>
          <a:lstStyle/>
          <a:p>
            <a:fld id="{975A587B-5814-4D9B-9598-FE9CB954CB01}" type="slidenum">
              <a:rPr lang="fr-FR" smtClean="0"/>
              <a:pPr/>
              <a:t>10</a:t>
            </a:fld>
            <a:endParaRPr lang="fr-FR" dirty="0"/>
          </a:p>
        </p:txBody>
      </p:sp>
      <p:sp>
        <p:nvSpPr>
          <p:cNvPr id="6" name="Titre 4">
            <a:extLst>
              <a:ext uri="{FF2B5EF4-FFF2-40B4-BE49-F238E27FC236}">
                <a16:creationId xmlns:a16="http://schemas.microsoft.com/office/drawing/2014/main" xmlns="" id="{AA05C0D2-F044-0A40-AC39-EE9B4B34C007}"/>
              </a:ext>
            </a:extLst>
          </p:cNvPr>
          <p:cNvSpPr>
            <a:spLocks noGrp="1"/>
          </p:cNvSpPr>
          <p:nvPr>
            <p:ph type="title"/>
          </p:nvPr>
        </p:nvSpPr>
        <p:spPr>
          <a:xfrm>
            <a:off x="505347" y="268356"/>
            <a:ext cx="11196000" cy="452080"/>
          </a:xfrm>
        </p:spPr>
        <p:txBody>
          <a:bodyPr>
            <a:normAutofit/>
          </a:bodyPr>
          <a:lstStyle/>
          <a:p>
            <a:r>
              <a:rPr lang="fr-FR" dirty="0" smtClean="0"/>
              <a:t>les résultats handifaction au national et en région aura </a:t>
            </a:r>
            <a:endParaRPr lang="fr-F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957" y="776555"/>
            <a:ext cx="10982693" cy="6031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76248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AF3D4A5A-7655-D144-8FCA-670E819FA4E7}"/>
              </a:ext>
            </a:extLst>
          </p:cNvPr>
          <p:cNvSpPr>
            <a:spLocks noGrp="1"/>
          </p:cNvSpPr>
          <p:nvPr>
            <p:ph type="sldNum" sz="quarter" idx="15"/>
          </p:nvPr>
        </p:nvSpPr>
        <p:spPr/>
        <p:txBody>
          <a:bodyPr/>
          <a:lstStyle/>
          <a:p>
            <a:fld id="{975A587B-5814-4D9B-9598-FE9CB954CB01}" type="slidenum">
              <a:rPr lang="fr-FR" smtClean="0"/>
              <a:pPr/>
              <a:t>11</a:t>
            </a:fld>
            <a:endParaRPr lang="fr-FR" dirty="0"/>
          </a:p>
        </p:txBody>
      </p:sp>
      <p:sp>
        <p:nvSpPr>
          <p:cNvPr id="5" name="Titre 4">
            <a:extLst>
              <a:ext uri="{FF2B5EF4-FFF2-40B4-BE49-F238E27FC236}">
                <a16:creationId xmlns:a16="http://schemas.microsoft.com/office/drawing/2014/main" xmlns="" id="{AA05C0D2-F044-0A40-AC39-EE9B4B34C007}"/>
              </a:ext>
            </a:extLst>
          </p:cNvPr>
          <p:cNvSpPr>
            <a:spLocks noGrp="1"/>
          </p:cNvSpPr>
          <p:nvPr>
            <p:ph type="title"/>
          </p:nvPr>
        </p:nvSpPr>
        <p:spPr>
          <a:xfrm>
            <a:off x="505347" y="157042"/>
            <a:ext cx="11196000" cy="452080"/>
          </a:xfrm>
        </p:spPr>
        <p:txBody>
          <a:bodyPr>
            <a:normAutofit/>
          </a:bodyPr>
          <a:lstStyle/>
          <a:p>
            <a:r>
              <a:rPr lang="fr-FR" dirty="0" smtClean="0"/>
              <a:t>les résultats handifaction au national et en région aura </a:t>
            </a:r>
            <a:endParaRPr lang="fr-FR" dirty="0"/>
          </a:p>
        </p:txBody>
      </p:sp>
      <p:sp>
        <p:nvSpPr>
          <p:cNvPr id="3" name="Flèche droite 2"/>
          <p:cNvSpPr/>
          <p:nvPr/>
        </p:nvSpPr>
        <p:spPr>
          <a:xfrm>
            <a:off x="106128" y="4133883"/>
            <a:ext cx="611796" cy="2011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57" y="630943"/>
            <a:ext cx="10967252" cy="6150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5155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AF3D4A5A-7655-D144-8FCA-670E819FA4E7}"/>
              </a:ext>
            </a:extLst>
          </p:cNvPr>
          <p:cNvSpPr>
            <a:spLocks noGrp="1"/>
          </p:cNvSpPr>
          <p:nvPr>
            <p:ph type="sldNum" sz="quarter" idx="15"/>
          </p:nvPr>
        </p:nvSpPr>
        <p:spPr/>
        <p:txBody>
          <a:bodyPr/>
          <a:lstStyle/>
          <a:p>
            <a:fld id="{975A587B-5814-4D9B-9598-FE9CB954CB01}" type="slidenum">
              <a:rPr lang="fr-FR" smtClean="0"/>
              <a:pPr/>
              <a:t>12</a:t>
            </a:fld>
            <a:endParaRPr lang="fr-FR" dirty="0"/>
          </a:p>
        </p:txBody>
      </p:sp>
      <p:sp>
        <p:nvSpPr>
          <p:cNvPr id="5" name="Titre 4">
            <a:extLst>
              <a:ext uri="{FF2B5EF4-FFF2-40B4-BE49-F238E27FC236}">
                <a16:creationId xmlns:a16="http://schemas.microsoft.com/office/drawing/2014/main" xmlns="" id="{AA05C0D2-F044-0A40-AC39-EE9B4B34C007}"/>
              </a:ext>
            </a:extLst>
          </p:cNvPr>
          <p:cNvSpPr>
            <a:spLocks noGrp="1"/>
          </p:cNvSpPr>
          <p:nvPr>
            <p:ph type="title"/>
          </p:nvPr>
        </p:nvSpPr>
        <p:spPr>
          <a:xfrm>
            <a:off x="505347" y="268356"/>
            <a:ext cx="11196000" cy="452080"/>
          </a:xfrm>
        </p:spPr>
        <p:txBody>
          <a:bodyPr>
            <a:normAutofit/>
          </a:bodyPr>
          <a:lstStyle/>
          <a:p>
            <a:r>
              <a:rPr lang="fr-FR" dirty="0" smtClean="0"/>
              <a:t>les résultats handifaction au national et en région aura </a:t>
            </a:r>
            <a:endParaRPr lang="fr-FR" dirty="0"/>
          </a:p>
        </p:txBody>
      </p:sp>
      <p:sp>
        <p:nvSpPr>
          <p:cNvPr id="3" name="Flèche droite 2"/>
          <p:cNvSpPr/>
          <p:nvPr/>
        </p:nvSpPr>
        <p:spPr>
          <a:xfrm>
            <a:off x="392150" y="5117861"/>
            <a:ext cx="539496" cy="210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478" y="768439"/>
            <a:ext cx="10618523" cy="5993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35311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AF3D4A5A-7655-D144-8FCA-670E819FA4E7}"/>
              </a:ext>
            </a:extLst>
          </p:cNvPr>
          <p:cNvSpPr>
            <a:spLocks noGrp="1"/>
          </p:cNvSpPr>
          <p:nvPr>
            <p:ph type="sldNum" sz="quarter" idx="15"/>
          </p:nvPr>
        </p:nvSpPr>
        <p:spPr/>
        <p:txBody>
          <a:bodyPr/>
          <a:lstStyle/>
          <a:p>
            <a:fld id="{975A587B-5814-4D9B-9598-FE9CB954CB01}" type="slidenum">
              <a:rPr lang="fr-FR" smtClean="0"/>
              <a:pPr/>
              <a:t>13</a:t>
            </a:fld>
            <a:endParaRPr lang="fr-FR" dirty="0"/>
          </a:p>
        </p:txBody>
      </p:sp>
      <p:sp>
        <p:nvSpPr>
          <p:cNvPr id="5" name="Titre 4">
            <a:extLst>
              <a:ext uri="{FF2B5EF4-FFF2-40B4-BE49-F238E27FC236}">
                <a16:creationId xmlns:a16="http://schemas.microsoft.com/office/drawing/2014/main" xmlns="" id="{AA05C0D2-F044-0A40-AC39-EE9B4B34C007}"/>
              </a:ext>
            </a:extLst>
          </p:cNvPr>
          <p:cNvSpPr>
            <a:spLocks noGrp="1"/>
          </p:cNvSpPr>
          <p:nvPr>
            <p:ph type="title"/>
          </p:nvPr>
        </p:nvSpPr>
        <p:spPr>
          <a:xfrm>
            <a:off x="505347" y="268356"/>
            <a:ext cx="11196000" cy="452080"/>
          </a:xfrm>
          <a:solidFill>
            <a:schemeClr val="accent2">
              <a:lumMod val="60000"/>
              <a:lumOff val="40000"/>
            </a:schemeClr>
          </a:solidFill>
        </p:spPr>
        <p:txBody>
          <a:bodyPr>
            <a:normAutofit/>
          </a:bodyPr>
          <a:lstStyle/>
          <a:p>
            <a:r>
              <a:rPr lang="fr-FR" dirty="0" smtClean="0"/>
              <a:t>les résultats handifaction en isère </a:t>
            </a:r>
            <a:endParaRPr lang="fr-FR"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837" y="700634"/>
            <a:ext cx="10767915" cy="607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883" y="4285766"/>
            <a:ext cx="826218" cy="897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161883" y="5271715"/>
            <a:ext cx="975154" cy="954107"/>
          </a:xfrm>
          <a:prstGeom prst="rect">
            <a:avLst/>
          </a:prstGeom>
          <a:noFill/>
        </p:spPr>
        <p:txBody>
          <a:bodyPr wrap="square" rtlCol="0">
            <a:spAutoFit/>
          </a:bodyPr>
          <a:lstStyle/>
          <a:p>
            <a:r>
              <a:rPr lang="fr-FR" sz="1400" dirty="0" smtClean="0"/>
              <a:t>Moteur supérieur Aura et national</a:t>
            </a:r>
            <a:endParaRPr lang="fr-FR" sz="1400" dirty="0"/>
          </a:p>
        </p:txBody>
      </p:sp>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84477" y="4064455"/>
            <a:ext cx="826218" cy="897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ZoneTexte 8"/>
          <p:cNvSpPr txBox="1"/>
          <p:nvPr/>
        </p:nvSpPr>
        <p:spPr>
          <a:xfrm>
            <a:off x="11216846" y="5144908"/>
            <a:ext cx="975154" cy="1169551"/>
          </a:xfrm>
          <a:prstGeom prst="rect">
            <a:avLst/>
          </a:prstGeom>
          <a:noFill/>
        </p:spPr>
        <p:txBody>
          <a:bodyPr wrap="square" rtlCol="0">
            <a:spAutoFit/>
          </a:bodyPr>
          <a:lstStyle/>
          <a:p>
            <a:r>
              <a:rPr lang="fr-FR" sz="1400" dirty="0" smtClean="0"/>
              <a:t>Milieu ordinaire supérieur Aura et national</a:t>
            </a:r>
            <a:endParaRPr lang="fr-FR" sz="1400" dirty="0"/>
          </a:p>
        </p:txBody>
      </p:sp>
    </p:spTree>
    <p:extLst>
      <p:ext uri="{BB962C8B-B14F-4D97-AF65-F5344CB8AC3E}">
        <p14:creationId xmlns:p14="http://schemas.microsoft.com/office/powerpoint/2010/main" val="25678081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AF3D4A5A-7655-D144-8FCA-670E819FA4E7}"/>
              </a:ext>
            </a:extLst>
          </p:cNvPr>
          <p:cNvSpPr>
            <a:spLocks noGrp="1"/>
          </p:cNvSpPr>
          <p:nvPr>
            <p:ph type="sldNum" sz="quarter" idx="15"/>
          </p:nvPr>
        </p:nvSpPr>
        <p:spPr>
          <a:xfrm>
            <a:off x="79514" y="5876014"/>
            <a:ext cx="826935" cy="767500"/>
          </a:xfrm>
        </p:spPr>
        <p:txBody>
          <a:bodyPr/>
          <a:lstStyle/>
          <a:p>
            <a:r>
              <a:rPr lang="fr-FR" dirty="0" smtClean="0"/>
              <a:t>19% en Aura de non soignés</a:t>
            </a:r>
            <a:endParaRPr lang="fr-FR" dirty="0"/>
          </a:p>
        </p:txBody>
      </p:sp>
      <p:sp>
        <p:nvSpPr>
          <p:cNvPr id="5" name="Titre 4">
            <a:extLst>
              <a:ext uri="{FF2B5EF4-FFF2-40B4-BE49-F238E27FC236}">
                <a16:creationId xmlns:a16="http://schemas.microsoft.com/office/drawing/2014/main" xmlns="" id="{AA05C0D2-F044-0A40-AC39-EE9B4B34C007}"/>
              </a:ext>
            </a:extLst>
          </p:cNvPr>
          <p:cNvSpPr>
            <a:spLocks noGrp="1"/>
          </p:cNvSpPr>
          <p:nvPr>
            <p:ph type="title"/>
          </p:nvPr>
        </p:nvSpPr>
        <p:spPr>
          <a:xfrm>
            <a:off x="505347" y="268356"/>
            <a:ext cx="11196000" cy="452080"/>
          </a:xfrm>
          <a:solidFill>
            <a:schemeClr val="accent2">
              <a:lumMod val="60000"/>
              <a:lumOff val="40000"/>
            </a:schemeClr>
          </a:solidFill>
        </p:spPr>
        <p:txBody>
          <a:bodyPr>
            <a:normAutofit/>
          </a:bodyPr>
          <a:lstStyle/>
          <a:p>
            <a:r>
              <a:rPr lang="fr-FR" dirty="0" smtClean="0"/>
              <a:t>les résultats handifaction en isère </a:t>
            </a:r>
            <a:endParaRPr lang="fr-FR"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449" y="703115"/>
            <a:ext cx="10853530" cy="6048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088" y="4993545"/>
            <a:ext cx="812314" cy="882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16366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AF3D4A5A-7655-D144-8FCA-670E819FA4E7}"/>
              </a:ext>
            </a:extLst>
          </p:cNvPr>
          <p:cNvSpPr>
            <a:spLocks noGrp="1"/>
          </p:cNvSpPr>
          <p:nvPr>
            <p:ph type="sldNum" sz="quarter" idx="15"/>
          </p:nvPr>
        </p:nvSpPr>
        <p:spPr/>
        <p:txBody>
          <a:bodyPr/>
          <a:lstStyle/>
          <a:p>
            <a:fld id="{975A587B-5814-4D9B-9598-FE9CB954CB01}" type="slidenum">
              <a:rPr lang="fr-FR" smtClean="0"/>
              <a:pPr/>
              <a:t>15</a:t>
            </a:fld>
            <a:endParaRPr lang="fr-FR" dirty="0"/>
          </a:p>
        </p:txBody>
      </p:sp>
      <p:sp>
        <p:nvSpPr>
          <p:cNvPr id="5" name="Titre 4">
            <a:extLst>
              <a:ext uri="{FF2B5EF4-FFF2-40B4-BE49-F238E27FC236}">
                <a16:creationId xmlns:a16="http://schemas.microsoft.com/office/drawing/2014/main" xmlns="" id="{AA05C0D2-F044-0A40-AC39-EE9B4B34C007}"/>
              </a:ext>
            </a:extLst>
          </p:cNvPr>
          <p:cNvSpPr>
            <a:spLocks noGrp="1"/>
          </p:cNvSpPr>
          <p:nvPr>
            <p:ph type="title"/>
          </p:nvPr>
        </p:nvSpPr>
        <p:spPr>
          <a:xfrm>
            <a:off x="505347" y="268356"/>
            <a:ext cx="11196000" cy="452080"/>
          </a:xfrm>
          <a:solidFill>
            <a:schemeClr val="accent2">
              <a:lumMod val="60000"/>
              <a:lumOff val="40000"/>
            </a:schemeClr>
          </a:solidFill>
        </p:spPr>
        <p:txBody>
          <a:bodyPr>
            <a:normAutofit/>
          </a:bodyPr>
          <a:lstStyle/>
          <a:p>
            <a:r>
              <a:rPr lang="fr-FR" dirty="0" smtClean="0"/>
              <a:t>les résultats handifaction en isère </a:t>
            </a:r>
            <a:endParaRPr lang="fr-FR"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228" y="791989"/>
            <a:ext cx="10877384" cy="592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59369" y="4520421"/>
            <a:ext cx="812314" cy="882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8070574" y="5589767"/>
            <a:ext cx="1408508" cy="954107"/>
          </a:xfrm>
          <a:prstGeom prst="rect">
            <a:avLst/>
          </a:prstGeom>
          <a:noFill/>
        </p:spPr>
        <p:txBody>
          <a:bodyPr wrap="square" rtlCol="0">
            <a:spAutoFit/>
          </a:bodyPr>
          <a:lstStyle/>
          <a:p>
            <a:pPr algn="just"/>
            <a:r>
              <a:rPr lang="fr-FR" sz="1400" dirty="0" smtClean="0"/>
              <a:t>Accompagnant moins accepté qu’en Aura et national</a:t>
            </a:r>
            <a:endParaRPr lang="fr-FR" sz="1400" dirty="0"/>
          </a:p>
        </p:txBody>
      </p:sp>
    </p:spTree>
    <p:extLst>
      <p:ext uri="{BB962C8B-B14F-4D97-AF65-F5344CB8AC3E}">
        <p14:creationId xmlns:p14="http://schemas.microsoft.com/office/powerpoint/2010/main" val="6823365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612250" y="1176793"/>
            <a:ext cx="11082409" cy="4677597"/>
          </a:xfrm>
        </p:spPr>
        <p:txBody>
          <a:bodyPr/>
          <a:lstStyle/>
          <a:p>
            <a:pPr marL="342900" indent="-342900" algn="just">
              <a:buFont typeface="Wingdings" panose="05000000000000000000" pitchFamily="2" charset="2"/>
              <a:buChar char="§"/>
            </a:pPr>
            <a:r>
              <a:rPr lang="fr-FR" dirty="0" smtClean="0"/>
              <a:t>Les conventions médicales signées avec les différents professionnels de santé prévoient des valorisations tarifaires et des durées adaptées des actes médicaux depuis 2017 pour les orthoptistes, les dentistes, les médecins, les kinésithérapeutes, et les orthophonistes </a:t>
            </a:r>
            <a:r>
              <a:rPr lang="fr-FR" i="1" dirty="0" smtClean="0"/>
              <a:t>cf détail </a:t>
            </a:r>
            <a:r>
              <a:rPr lang="fr-FR" i="1" dirty="0" smtClean="0">
                <a:hlinkClick r:id="rId3" action="ppaction://hlinkfile"/>
              </a:rPr>
              <a:t>Mesures conventionnelles liées au handicap.pdf</a:t>
            </a:r>
            <a:endParaRPr lang="fr-FR" i="1" dirty="0" smtClean="0"/>
          </a:p>
          <a:p>
            <a:pPr algn="just"/>
            <a:endParaRPr lang="fr-FR" dirty="0" smtClean="0"/>
          </a:p>
          <a:p>
            <a:pPr marL="342900" indent="-342900" algn="just">
              <a:buFont typeface="Wingdings" panose="05000000000000000000" pitchFamily="2" charset="2"/>
              <a:buChar char="§"/>
            </a:pPr>
            <a:r>
              <a:rPr lang="fr-FR" dirty="0" err="1" smtClean="0"/>
              <a:t>Handifaction</a:t>
            </a:r>
            <a:r>
              <a:rPr lang="fr-FR" dirty="0" smtClean="0"/>
              <a:t> : le questionnaire d’évaluation des progrès de la charte Romain Jacob</a:t>
            </a:r>
          </a:p>
          <a:p>
            <a:pPr algn="just"/>
            <a:endParaRPr lang="fr-FR" dirty="0" smtClean="0"/>
          </a:p>
          <a:p>
            <a:pPr marL="342900" indent="-342900" algn="just">
              <a:buFont typeface="Wingdings" panose="05000000000000000000" pitchFamily="2" charset="2"/>
              <a:buChar char="§"/>
            </a:pPr>
            <a:r>
              <a:rPr lang="fr-FR" dirty="0" smtClean="0"/>
              <a:t>Annuaire accessibilité : le projet au niveau national a été repris</a:t>
            </a:r>
            <a:r>
              <a:rPr lang="fr-FR" dirty="0"/>
              <a:t>  par</a:t>
            </a:r>
            <a:r>
              <a:rPr lang="fr-FR" b="1" dirty="0"/>
              <a:t> </a:t>
            </a:r>
            <a:r>
              <a:rPr lang="fr-FR" dirty="0"/>
              <a:t>Santé </a:t>
            </a:r>
            <a:r>
              <a:rPr lang="fr-FR" dirty="0" smtClean="0"/>
              <a:t>Publique </a:t>
            </a:r>
            <a:r>
              <a:rPr lang="fr-FR" dirty="0"/>
              <a:t>France et APF France </a:t>
            </a:r>
            <a:r>
              <a:rPr lang="fr-FR" dirty="0" smtClean="0"/>
              <a:t>Handicap. Il vise à recenser et faire connaître via notamment l’annuaire santé d’</a:t>
            </a:r>
            <a:r>
              <a:rPr lang="fr-FR" dirty="0" err="1" smtClean="0"/>
              <a:t>Ameli</a:t>
            </a:r>
            <a:r>
              <a:rPr lang="fr-FR" dirty="0" smtClean="0"/>
              <a:t> les professionnels de santé formés à la prise en charge du handicap en ville. Il est en expérimentation dans certains départements, et sa généralisation est prévue fin 2023. </a:t>
            </a:r>
            <a:endParaRPr lang="fr-FR" dirty="0"/>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16</a:t>
            </a:fld>
            <a:endParaRPr lang="fr-FR" dirty="0"/>
          </a:p>
        </p:txBody>
      </p:sp>
      <p:sp>
        <p:nvSpPr>
          <p:cNvPr id="4" name="Titre 3"/>
          <p:cNvSpPr>
            <a:spLocks noGrp="1"/>
          </p:cNvSpPr>
          <p:nvPr>
            <p:ph type="title"/>
          </p:nvPr>
        </p:nvSpPr>
        <p:spPr>
          <a:xfrm>
            <a:off x="498660" y="494779"/>
            <a:ext cx="11196000" cy="451426"/>
          </a:xfrm>
          <a:solidFill>
            <a:schemeClr val="accent4"/>
          </a:solidFill>
        </p:spPr>
        <p:txBody>
          <a:bodyPr/>
          <a:lstStyle/>
          <a:p>
            <a:r>
              <a:rPr lang="fr-FR" dirty="0" smtClean="0"/>
              <a:t>outils existants</a:t>
            </a:r>
            <a:endParaRPr lang="fr-FR" sz="2400" kern="0" dirty="0"/>
          </a:p>
        </p:txBody>
      </p:sp>
    </p:spTree>
    <p:extLst>
      <p:ext uri="{BB962C8B-B14F-4D97-AF65-F5344CB8AC3E}">
        <p14:creationId xmlns:p14="http://schemas.microsoft.com/office/powerpoint/2010/main" val="11830667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p:txBody>
          <a:bodyPr/>
          <a:lstStyle/>
          <a:p>
            <a:fld id="{975A587B-5814-4D9B-9598-FE9CB954CB01}" type="slidenum">
              <a:rPr lang="fr-FR" smtClean="0"/>
              <a:pPr/>
              <a:t>17</a:t>
            </a:fld>
            <a:endParaRPr lang="fr-FR" dirty="0"/>
          </a:p>
        </p:txBody>
      </p:sp>
      <p:sp>
        <p:nvSpPr>
          <p:cNvPr id="5" name="Rectangle 4"/>
          <p:cNvSpPr/>
          <p:nvPr/>
        </p:nvSpPr>
        <p:spPr>
          <a:xfrm rot="16200000">
            <a:off x="10582346" y="5355744"/>
            <a:ext cx="572494" cy="20644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732846" y="5600685"/>
            <a:ext cx="420094" cy="688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76673"/>
            <a:ext cx="10972800" cy="5617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rot="16200000">
            <a:off x="10437034" y="5492517"/>
            <a:ext cx="572494" cy="20644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885246" y="5600685"/>
            <a:ext cx="420094" cy="688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1550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p:txBody>
          <a:bodyPr/>
          <a:lstStyle/>
          <a:p>
            <a:fld id="{975A587B-5814-4D9B-9598-FE9CB954CB01}" type="slidenum">
              <a:rPr lang="fr-FR" smtClean="0"/>
              <a:pPr/>
              <a:t>18</a:t>
            </a:fld>
            <a:endParaRPr lang="fr-FR" dirty="0"/>
          </a:p>
        </p:txBody>
      </p:sp>
      <p:sp>
        <p:nvSpPr>
          <p:cNvPr id="5" name="Rectangle 4"/>
          <p:cNvSpPr/>
          <p:nvPr/>
        </p:nvSpPr>
        <p:spPr>
          <a:xfrm rot="16200000">
            <a:off x="10582346" y="5379869"/>
            <a:ext cx="572494" cy="20644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732846" y="5600685"/>
            <a:ext cx="420094" cy="688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20689"/>
            <a:ext cx="10972800" cy="549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rot="16200000">
            <a:off x="10230843" y="5004238"/>
            <a:ext cx="572494" cy="2767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732847" y="5600684"/>
            <a:ext cx="420094" cy="688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19854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p:txBody>
          <a:bodyPr/>
          <a:lstStyle/>
          <a:p>
            <a:fld id="{975A587B-5814-4D9B-9598-FE9CB954CB01}" type="slidenum">
              <a:rPr lang="fr-FR" smtClean="0"/>
              <a:pPr/>
              <a:t>19</a:t>
            </a:fld>
            <a:endParaRPr lang="fr-FR" dirty="0"/>
          </a:p>
        </p:txBody>
      </p:sp>
      <p:sp>
        <p:nvSpPr>
          <p:cNvPr id="5" name="Rectangle 4"/>
          <p:cNvSpPr/>
          <p:nvPr/>
        </p:nvSpPr>
        <p:spPr>
          <a:xfrm rot="16200000">
            <a:off x="10390961" y="5366376"/>
            <a:ext cx="572494" cy="20644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732846" y="5600685"/>
            <a:ext cx="420094" cy="688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20689"/>
            <a:ext cx="10972800" cy="5483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rot="16200000">
            <a:off x="10734746" y="5532269"/>
            <a:ext cx="572494" cy="20644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885246" y="5753085"/>
            <a:ext cx="420094" cy="688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88784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p:txBody>
          <a:bodyPr/>
          <a:lstStyle/>
          <a:p>
            <a:fld id="{975A587B-5814-4D9B-9598-FE9CB954CB01}" type="slidenum">
              <a:rPr lang="fr-FR" smtClean="0">
                <a:solidFill>
                  <a:srgbClr val="0C419A"/>
                </a:solidFill>
              </a:rPr>
              <a:pPr/>
              <a:t>2</a:t>
            </a:fld>
            <a:endParaRPr lang="fr-FR" dirty="0">
              <a:solidFill>
                <a:srgbClr val="0C419A"/>
              </a:solidFill>
            </a:endParaRPr>
          </a:p>
        </p:txBody>
      </p:sp>
      <p:sp>
        <p:nvSpPr>
          <p:cNvPr id="6" name="Titre 3"/>
          <p:cNvSpPr>
            <a:spLocks noGrp="1"/>
          </p:cNvSpPr>
          <p:nvPr>
            <p:ph type="title"/>
          </p:nvPr>
        </p:nvSpPr>
        <p:spPr>
          <a:xfrm>
            <a:off x="550110" y="216564"/>
            <a:ext cx="11196000" cy="984440"/>
          </a:xfrm>
          <a:solidFill>
            <a:schemeClr val="accent4">
              <a:lumMod val="60000"/>
              <a:lumOff val="40000"/>
            </a:schemeClr>
          </a:solidFill>
        </p:spPr>
        <p:txBody>
          <a:bodyPr/>
          <a:lstStyle/>
          <a:p>
            <a:r>
              <a:rPr lang="fr-FR" dirty="0" smtClean="0"/>
              <a:t/>
            </a:r>
            <a:br>
              <a:rPr lang="fr-FR" dirty="0" smtClean="0"/>
            </a:br>
            <a:r>
              <a:rPr lang="fr-FR" dirty="0" smtClean="0"/>
              <a:t>Le webinaire Handiréseaux38</a:t>
            </a:r>
            <a:endParaRPr lang="fr-FR" dirty="0"/>
          </a:p>
        </p:txBody>
      </p:sp>
      <p:sp>
        <p:nvSpPr>
          <p:cNvPr id="7" name="Espace réservé du texte 1"/>
          <p:cNvSpPr>
            <a:spLocks noGrp="1"/>
          </p:cNvSpPr>
          <p:nvPr>
            <p:ph type="body" sz="quarter" idx="4294967295"/>
          </p:nvPr>
        </p:nvSpPr>
        <p:spPr>
          <a:xfrm>
            <a:off x="718518" y="1364776"/>
            <a:ext cx="11074457" cy="4939990"/>
          </a:xfrm>
          <a:prstGeom prst="rect">
            <a:avLst/>
          </a:prstGeom>
        </p:spPr>
        <p:txBody>
          <a:bodyPr>
            <a:normAutofit/>
          </a:bodyPr>
          <a:lstStyle/>
          <a:p>
            <a:endParaRPr lang="fr-FR" sz="2400" dirty="0" smtClean="0">
              <a:solidFill>
                <a:srgbClr val="2A2C2C"/>
              </a:solidFill>
              <a:cs typeface="Arial"/>
            </a:endParaRPr>
          </a:p>
          <a:p>
            <a:endParaRPr lang="fr-FR" sz="2400" dirty="0">
              <a:solidFill>
                <a:srgbClr val="2A2C2C"/>
              </a:solidFill>
              <a:cs typeface="Arial"/>
            </a:endParaRPr>
          </a:p>
          <a:p>
            <a:endParaRPr lang="fr-FR" sz="2400" dirty="0" smtClean="0">
              <a:solidFill>
                <a:srgbClr val="2A2C2C"/>
              </a:solidFill>
              <a:cs typeface="Arial"/>
            </a:endParaRPr>
          </a:p>
          <a:p>
            <a:endParaRPr lang="fr-FR" sz="2400" dirty="0">
              <a:solidFill>
                <a:srgbClr val="2A2C2C"/>
              </a:solidFill>
              <a:cs typeface="Arial"/>
            </a:endParaRPr>
          </a:p>
          <a:p>
            <a:endParaRPr lang="fr-FR" sz="2400" dirty="0" smtClean="0">
              <a:solidFill>
                <a:srgbClr val="2A2C2C"/>
              </a:solidFill>
              <a:cs typeface="Arial"/>
            </a:endParaRPr>
          </a:p>
          <a:p>
            <a:endParaRPr lang="fr-FR" sz="2400" dirty="0">
              <a:solidFill>
                <a:srgbClr val="2A2C2C"/>
              </a:solidFill>
              <a:cs typeface="Arial"/>
            </a:endParaRPr>
          </a:p>
          <a:p>
            <a:endParaRPr lang="fr-FR" sz="2400" dirty="0" smtClean="0">
              <a:solidFill>
                <a:srgbClr val="2A2C2C"/>
              </a:solidFill>
              <a:cs typeface="Arial"/>
            </a:endParaRPr>
          </a:p>
          <a:p>
            <a:endParaRPr lang="fr-FR" sz="2400" dirty="0">
              <a:solidFill>
                <a:srgbClr val="2A2C2C"/>
              </a:solidFill>
              <a:cs typeface="Arial"/>
            </a:endParaRPr>
          </a:p>
          <a:p>
            <a:endParaRPr lang="fr-FR" sz="2400" dirty="0" smtClean="0">
              <a:solidFill>
                <a:srgbClr val="2A2C2C"/>
              </a:solidFill>
              <a:cs typeface="Arial"/>
            </a:endParaRPr>
          </a:p>
          <a:p>
            <a:r>
              <a:rPr lang="fr-FR" dirty="0" smtClean="0">
                <a:solidFill>
                  <a:schemeClr val="tx1"/>
                </a:solidFill>
                <a:cs typeface="Arial"/>
              </a:rPr>
              <a:t>                       Lien vers la vidéo de promotion : </a:t>
            </a:r>
            <a:r>
              <a:rPr lang="fr-FR" dirty="0" smtClean="0">
                <a:solidFill>
                  <a:schemeClr val="tx1"/>
                </a:solidFill>
              </a:rPr>
              <a:t> </a:t>
            </a:r>
            <a:r>
              <a:rPr lang="fr-FR" u="sng" dirty="0">
                <a:hlinkClick r:id="rId2"/>
              </a:rPr>
              <a:t>https://youtu.be/igHTuKAqip4</a:t>
            </a:r>
            <a:endParaRPr lang="fr-FR" dirty="0">
              <a:solidFill>
                <a:srgbClr val="2A2C2C"/>
              </a:solidFill>
              <a:cs typeface="Arial"/>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7477" y="1203361"/>
            <a:ext cx="9312792" cy="423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17286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p:txBody>
          <a:bodyPr/>
          <a:lstStyle/>
          <a:p>
            <a:fld id="{975A587B-5814-4D9B-9598-FE9CB954CB01}" type="slidenum">
              <a:rPr lang="fr-FR" smtClean="0"/>
              <a:pPr/>
              <a:t>20</a:t>
            </a:fld>
            <a:endParaRPr lang="fr-FR" dirty="0"/>
          </a:p>
        </p:txBody>
      </p:sp>
      <p:sp>
        <p:nvSpPr>
          <p:cNvPr id="5" name="Rectangle 4"/>
          <p:cNvSpPr/>
          <p:nvPr/>
        </p:nvSpPr>
        <p:spPr>
          <a:xfrm rot="16200000">
            <a:off x="10429945" y="5384097"/>
            <a:ext cx="572494" cy="20644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580446" y="5510254"/>
            <a:ext cx="572494" cy="779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48680"/>
            <a:ext cx="10972800" cy="5548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rot="16200000">
            <a:off x="10582345" y="5536497"/>
            <a:ext cx="572494" cy="20644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732846" y="5662654"/>
            <a:ext cx="572494" cy="779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95859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p:txBody>
          <a:bodyPr/>
          <a:lstStyle/>
          <a:p>
            <a:fld id="{975A587B-5814-4D9B-9598-FE9CB954CB01}" type="slidenum">
              <a:rPr lang="fr-FR" smtClean="0"/>
              <a:pPr/>
              <a:t>21</a:t>
            </a:fld>
            <a:endParaRPr lang="fr-FR" dirty="0"/>
          </a:p>
        </p:txBody>
      </p:sp>
      <p:sp>
        <p:nvSpPr>
          <p:cNvPr id="5" name="Rectangle 4"/>
          <p:cNvSpPr/>
          <p:nvPr/>
        </p:nvSpPr>
        <p:spPr>
          <a:xfrm rot="16200000">
            <a:off x="10429945" y="5384097"/>
            <a:ext cx="572494" cy="20644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580446" y="5510254"/>
            <a:ext cx="572494" cy="779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836712"/>
            <a:ext cx="10972800" cy="526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732846" y="5662654"/>
            <a:ext cx="572494" cy="779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rot="16200000">
            <a:off x="10582345" y="5536497"/>
            <a:ext cx="572494" cy="20644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6436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p:txBody>
          <a:bodyPr/>
          <a:lstStyle/>
          <a:p>
            <a:fld id="{975A587B-5814-4D9B-9598-FE9CB954CB01}" type="slidenum">
              <a:rPr lang="fr-FR" smtClean="0">
                <a:solidFill>
                  <a:srgbClr val="0C419A"/>
                </a:solidFill>
              </a:rPr>
              <a:pPr/>
              <a:t>22</a:t>
            </a:fld>
            <a:endParaRPr lang="fr-FR" dirty="0">
              <a:solidFill>
                <a:srgbClr val="0C419A"/>
              </a:solidFill>
            </a:endParaRPr>
          </a:p>
        </p:txBody>
      </p:sp>
      <p:sp>
        <p:nvSpPr>
          <p:cNvPr id="4" name="Titre 3"/>
          <p:cNvSpPr>
            <a:spLocks noGrp="1"/>
          </p:cNvSpPr>
          <p:nvPr>
            <p:ph type="title"/>
          </p:nvPr>
        </p:nvSpPr>
        <p:spPr>
          <a:solidFill>
            <a:schemeClr val="accent2">
              <a:lumMod val="75000"/>
            </a:schemeClr>
          </a:solidFill>
        </p:spPr>
        <p:txBody>
          <a:bodyPr/>
          <a:lstStyle/>
          <a:p>
            <a:r>
              <a:rPr lang="fr-FR" dirty="0" smtClean="0"/>
              <a:t>Comité départemental de suivi de la charte romain jacob</a:t>
            </a:r>
            <a:endParaRPr lang="fr-FR" dirty="0"/>
          </a:p>
        </p:txBody>
      </p:sp>
      <p:sp>
        <p:nvSpPr>
          <p:cNvPr id="6" name="ZoneTexte 5"/>
          <p:cNvSpPr txBox="1"/>
          <p:nvPr/>
        </p:nvSpPr>
        <p:spPr>
          <a:xfrm>
            <a:off x="744302" y="1836104"/>
            <a:ext cx="3154648" cy="3693319"/>
          </a:xfrm>
          <a:prstGeom prst="rect">
            <a:avLst/>
          </a:prstGeom>
          <a:noFill/>
        </p:spPr>
        <p:txBody>
          <a:bodyPr wrap="square" rtlCol="0">
            <a:spAutoFit/>
          </a:bodyPr>
          <a:lstStyle/>
          <a:p>
            <a:r>
              <a:rPr lang="fr-FR" dirty="0" smtClean="0">
                <a:solidFill>
                  <a:srgbClr val="545859">
                    <a:lumMod val="50000"/>
                  </a:srgbClr>
                </a:solidFill>
              </a:rPr>
              <a:t>Nomination d’ </a:t>
            </a:r>
          </a:p>
          <a:p>
            <a:r>
              <a:rPr lang="fr-FR" dirty="0" smtClean="0">
                <a:solidFill>
                  <a:srgbClr val="545859">
                    <a:lumMod val="50000"/>
                  </a:srgbClr>
                </a:solidFill>
              </a:rPr>
              <a:t>Eve-Marie BEZACIER  </a:t>
            </a:r>
          </a:p>
          <a:p>
            <a:r>
              <a:rPr lang="fr-FR" dirty="0" smtClean="0">
                <a:solidFill>
                  <a:srgbClr val="545859">
                    <a:lumMod val="50000"/>
                  </a:srgbClr>
                </a:solidFill>
              </a:rPr>
              <a:t>en tant que </a:t>
            </a:r>
          </a:p>
          <a:p>
            <a:r>
              <a:rPr lang="fr-FR" dirty="0" smtClean="0">
                <a:solidFill>
                  <a:srgbClr val="545859">
                    <a:lumMod val="50000"/>
                  </a:srgbClr>
                </a:solidFill>
              </a:rPr>
              <a:t>déléguée départementale de l’association Handidactique</a:t>
            </a:r>
            <a:r>
              <a:rPr lang="fr-FR" dirty="0">
                <a:solidFill>
                  <a:srgbClr val="545859">
                    <a:lumMod val="50000"/>
                  </a:srgbClr>
                </a:solidFill>
              </a:rPr>
              <a:t> </a:t>
            </a:r>
            <a:r>
              <a:rPr lang="fr-FR" dirty="0" smtClean="0">
                <a:solidFill>
                  <a:srgbClr val="545859">
                    <a:lumMod val="50000"/>
                  </a:srgbClr>
                </a:solidFill>
              </a:rPr>
              <a:t>le 20/10/22.</a:t>
            </a:r>
          </a:p>
          <a:p>
            <a:endParaRPr lang="fr-FR" dirty="0">
              <a:solidFill>
                <a:srgbClr val="545859">
                  <a:lumMod val="50000"/>
                </a:srgbClr>
              </a:solidFill>
            </a:endParaRPr>
          </a:p>
          <a:p>
            <a:r>
              <a:rPr lang="fr-FR" dirty="0" smtClean="0">
                <a:solidFill>
                  <a:srgbClr val="545859">
                    <a:lumMod val="50000"/>
                  </a:srgbClr>
                </a:solidFill>
              </a:rPr>
              <a:t>Comité départemental isérois d’installation le 28/02/2023</a:t>
            </a:r>
          </a:p>
          <a:p>
            <a:endParaRPr lang="fr-FR" dirty="0">
              <a:solidFill>
                <a:srgbClr val="545859">
                  <a:lumMod val="50000"/>
                </a:srgbClr>
              </a:solidFill>
            </a:endParaRPr>
          </a:p>
          <a:p>
            <a:r>
              <a:rPr lang="fr-FR" dirty="0" smtClean="0">
                <a:solidFill>
                  <a:srgbClr val="545859">
                    <a:lumMod val="50000"/>
                  </a:srgbClr>
                </a:solidFill>
              </a:rPr>
              <a:t>19 départements concernés</a:t>
            </a:r>
          </a:p>
          <a:p>
            <a:r>
              <a:rPr lang="fr-FR" dirty="0" smtClean="0">
                <a:solidFill>
                  <a:srgbClr val="0C419A"/>
                </a:solidFill>
              </a:rPr>
              <a:t> </a:t>
            </a:r>
            <a:endParaRPr lang="fr-FR" dirty="0">
              <a:solidFill>
                <a:srgbClr val="0C419A"/>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693" y="1667418"/>
            <a:ext cx="7070356" cy="444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704" y="5400343"/>
            <a:ext cx="291465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re 3"/>
          <p:cNvSpPr txBox="1">
            <a:spLocks/>
          </p:cNvSpPr>
          <p:nvPr/>
        </p:nvSpPr>
        <p:spPr>
          <a:xfrm>
            <a:off x="498660" y="494778"/>
            <a:ext cx="11196000" cy="1114817"/>
          </a:xfrm>
          <a:prstGeom prst="rect">
            <a:avLst/>
          </a:prstGeom>
          <a:solidFill>
            <a:srgbClr val="C74E5A">
              <a:lumMod val="75000"/>
            </a:srgbClr>
          </a:solidFill>
        </p:spPr>
        <p:txBody>
          <a:bodyPr/>
          <a:lst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200" b="1" i="0" u="none" strike="noStrike" kern="1200" cap="all" spc="0" normalizeH="0" baseline="0" noProof="0" smtClean="0">
                <a:ln>
                  <a:noFill/>
                </a:ln>
                <a:solidFill>
                  <a:sysClr val="window" lastClr="FFFFFF"/>
                </a:solidFill>
                <a:effectLst/>
                <a:uLnTx/>
                <a:uFillTx/>
                <a:latin typeface="Arial" panose="020B0604020202020204"/>
                <a:ea typeface="+mj-ea"/>
                <a:cs typeface="+mj-cs"/>
              </a:rPr>
              <a:t/>
            </a:r>
            <a:br>
              <a:rPr kumimoji="0" lang="fr-FR" sz="2200" b="1" i="0" u="none" strike="noStrike" kern="1200" cap="all" spc="0" normalizeH="0" baseline="0" noProof="0" smtClean="0">
                <a:ln>
                  <a:noFill/>
                </a:ln>
                <a:solidFill>
                  <a:sysClr val="window" lastClr="FFFFFF"/>
                </a:solidFill>
                <a:effectLst/>
                <a:uLnTx/>
                <a:uFillTx/>
                <a:latin typeface="Arial" panose="020B0604020202020204"/>
                <a:ea typeface="+mj-ea"/>
                <a:cs typeface="+mj-cs"/>
              </a:rPr>
            </a:br>
            <a:r>
              <a:rPr kumimoji="0" lang="fr-FR" sz="2200" b="1" i="0" u="none" strike="noStrike" kern="1200" cap="all" spc="0" normalizeH="0" baseline="0" noProof="0" smtClean="0">
                <a:ln>
                  <a:noFill/>
                </a:ln>
                <a:solidFill>
                  <a:sysClr val="window" lastClr="FFFFFF"/>
                </a:solidFill>
                <a:effectLst/>
                <a:uLnTx/>
                <a:uFillTx/>
                <a:latin typeface="Arial" panose="020B0604020202020204"/>
                <a:ea typeface="+mj-ea"/>
                <a:cs typeface="+mj-cs"/>
              </a:rPr>
              <a:t>Comité départemental de suivi de la charte romain jacob</a:t>
            </a:r>
            <a:endParaRPr kumimoji="0" lang="fr-FR" sz="2200" b="1" i="0" u="none" strike="noStrike" kern="1200" cap="all" spc="0" normalizeH="0" baseline="0" noProof="0" dirty="0">
              <a:ln>
                <a:noFill/>
              </a:ln>
              <a:solidFill>
                <a:sysClr val="window" lastClr="FFFFFF"/>
              </a:solidFill>
              <a:effectLst/>
              <a:uLnTx/>
              <a:uFillTx/>
              <a:latin typeface="Arial" panose="020B0604020202020204"/>
              <a:ea typeface="+mj-ea"/>
              <a:cs typeface="+mj-cs"/>
            </a:endParaRPr>
          </a:p>
        </p:txBody>
      </p:sp>
    </p:spTree>
    <p:extLst>
      <p:ext uri="{BB962C8B-B14F-4D97-AF65-F5344CB8AC3E}">
        <p14:creationId xmlns:p14="http://schemas.microsoft.com/office/powerpoint/2010/main" val="37959281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a:xfrm>
            <a:off x="395469" y="6389142"/>
            <a:ext cx="720000" cy="288000"/>
          </a:xfrm>
        </p:spPr>
        <p:txBody>
          <a:bodyPr/>
          <a:lstStyle/>
          <a:p>
            <a:fld id="{975A587B-5814-4D9B-9598-FE9CB954CB01}" type="slidenum">
              <a:rPr lang="fr-FR" smtClean="0"/>
              <a:pPr/>
              <a:t>23</a:t>
            </a:fld>
            <a:endParaRPr lang="fr-FR" dirty="0"/>
          </a:p>
        </p:txBody>
      </p:sp>
      <p:sp>
        <p:nvSpPr>
          <p:cNvPr id="4" name="Titre 3"/>
          <p:cNvSpPr>
            <a:spLocks noGrp="1"/>
          </p:cNvSpPr>
          <p:nvPr>
            <p:ph type="title"/>
          </p:nvPr>
        </p:nvSpPr>
        <p:spPr>
          <a:solidFill>
            <a:schemeClr val="accent2">
              <a:lumMod val="75000"/>
            </a:schemeClr>
          </a:solidFill>
        </p:spPr>
        <p:txBody>
          <a:bodyPr/>
          <a:lstStyle/>
          <a:p>
            <a:r>
              <a:rPr lang="fr-FR" dirty="0" smtClean="0"/>
              <a:t/>
            </a:r>
            <a:br>
              <a:rPr lang="fr-FR" dirty="0" smtClean="0"/>
            </a:br>
            <a:r>
              <a:rPr lang="fr-FR" dirty="0" smtClean="0"/>
              <a:t>Comité départemental de suivi de la charte romain jacob</a:t>
            </a:r>
            <a:endParaRPr lang="fr-FR" dirty="0"/>
          </a:p>
        </p:txBody>
      </p:sp>
      <p:sp>
        <p:nvSpPr>
          <p:cNvPr id="6" name="ZoneTexte 5"/>
          <p:cNvSpPr txBox="1"/>
          <p:nvPr/>
        </p:nvSpPr>
        <p:spPr>
          <a:xfrm>
            <a:off x="443346" y="1836104"/>
            <a:ext cx="10812918" cy="5539978"/>
          </a:xfrm>
          <a:prstGeom prst="rect">
            <a:avLst/>
          </a:prstGeom>
          <a:noFill/>
        </p:spPr>
        <p:txBody>
          <a:bodyPr wrap="square" rtlCol="0">
            <a:spAutoFit/>
          </a:bodyPr>
          <a:lstStyle/>
          <a:p>
            <a:pPr algn="just"/>
            <a:r>
              <a:rPr lang="fr-FR" sz="2800" b="1" kern="0" dirty="0" smtClean="0">
                <a:solidFill>
                  <a:schemeClr val="tx2"/>
                </a:solidFill>
                <a:latin typeface="+mj-lt"/>
                <a:ea typeface="+mj-ea"/>
                <a:cs typeface="+mj-cs"/>
              </a:rPr>
              <a:t>Composition du comité :</a:t>
            </a:r>
          </a:p>
          <a:p>
            <a:pPr algn="just"/>
            <a:r>
              <a:rPr lang="fr-FR" sz="2400" dirty="0" smtClean="0">
                <a:solidFill>
                  <a:srgbClr val="2A2C2C"/>
                </a:solidFill>
                <a:cs typeface="Arial"/>
              </a:rPr>
              <a:t>30 </a:t>
            </a:r>
            <a:r>
              <a:rPr lang="fr-FR" sz="2400" dirty="0">
                <a:solidFill>
                  <a:srgbClr val="2A2C2C"/>
                </a:solidFill>
                <a:cs typeface="Arial"/>
              </a:rPr>
              <a:t>acteurs de la protection sociale, du public, des collectivités territoriales, des établissements de santé et médico sociaux, des professionnels de santé, des professionnels et des bénévoles </a:t>
            </a:r>
            <a:r>
              <a:rPr lang="fr-FR" sz="2400" dirty="0" smtClean="0">
                <a:solidFill>
                  <a:srgbClr val="2A2C2C"/>
                </a:solidFill>
                <a:cs typeface="Arial"/>
              </a:rPr>
              <a:t>d’associations </a:t>
            </a:r>
            <a:r>
              <a:rPr lang="fr-FR" sz="2400" dirty="0">
                <a:solidFill>
                  <a:srgbClr val="2A2C2C"/>
                </a:solidFill>
                <a:cs typeface="Arial"/>
              </a:rPr>
              <a:t>œuvrant dans le domaine du handicap.</a:t>
            </a:r>
          </a:p>
          <a:p>
            <a:pPr algn="just"/>
            <a:endParaRPr lang="fr-FR" sz="2400" b="1" kern="0" dirty="0" smtClean="0">
              <a:solidFill>
                <a:schemeClr val="tx2"/>
              </a:solidFill>
              <a:latin typeface="+mj-lt"/>
              <a:ea typeface="+mj-ea"/>
              <a:cs typeface="+mj-cs"/>
            </a:endParaRPr>
          </a:p>
          <a:p>
            <a:pPr algn="just"/>
            <a:r>
              <a:rPr lang="fr-FR" sz="2800" b="1" kern="0" dirty="0" smtClean="0">
                <a:solidFill>
                  <a:schemeClr val="tx2"/>
                </a:solidFill>
                <a:latin typeface="+mj-lt"/>
                <a:ea typeface="+mj-ea"/>
                <a:cs typeface="+mj-cs"/>
              </a:rPr>
              <a:t>Rôle </a:t>
            </a:r>
            <a:r>
              <a:rPr lang="fr-FR" sz="2800" b="1" kern="0" dirty="0">
                <a:solidFill>
                  <a:schemeClr val="tx2"/>
                </a:solidFill>
                <a:latin typeface="+mj-lt"/>
                <a:ea typeface="+mj-ea"/>
                <a:cs typeface="+mj-cs"/>
              </a:rPr>
              <a:t>du </a:t>
            </a:r>
            <a:r>
              <a:rPr lang="fr-FR" sz="2800" b="1" kern="0" dirty="0" smtClean="0">
                <a:solidFill>
                  <a:schemeClr val="tx2"/>
                </a:solidFill>
                <a:latin typeface="+mj-lt"/>
                <a:ea typeface="+mj-ea"/>
                <a:cs typeface="+mj-cs"/>
              </a:rPr>
              <a:t>comité semestriel </a:t>
            </a:r>
            <a:r>
              <a:rPr lang="fr-FR" sz="2800" b="1" kern="0" dirty="0">
                <a:solidFill>
                  <a:schemeClr val="tx2"/>
                </a:solidFill>
                <a:latin typeface="+mj-lt"/>
                <a:ea typeface="+mj-ea"/>
                <a:cs typeface="+mj-cs"/>
              </a:rPr>
              <a:t>:</a:t>
            </a:r>
          </a:p>
          <a:p>
            <a:pPr algn="just"/>
            <a:endParaRPr lang="fr-FR" sz="1400" dirty="0">
              <a:solidFill>
                <a:schemeClr val="bg2">
                  <a:lumMod val="50000"/>
                </a:schemeClr>
              </a:solidFill>
            </a:endParaRPr>
          </a:p>
          <a:p>
            <a:pPr algn="just"/>
            <a:endParaRPr lang="fr-FR" sz="1400" dirty="0" smtClean="0">
              <a:solidFill>
                <a:schemeClr val="bg2">
                  <a:lumMod val="50000"/>
                </a:schemeClr>
              </a:solidFill>
            </a:endParaRPr>
          </a:p>
          <a:p>
            <a:pPr marL="285750" indent="-285750" algn="just">
              <a:buFont typeface="Wingdings" panose="05000000000000000000" pitchFamily="2" charset="2"/>
              <a:buChar char="ü"/>
            </a:pPr>
            <a:r>
              <a:rPr lang="fr-FR" sz="2400" dirty="0">
                <a:solidFill>
                  <a:srgbClr val="2A2C2C"/>
                </a:solidFill>
                <a:cs typeface="Arial"/>
              </a:rPr>
              <a:t>réaliser un état des lieux de l’accès aux soins à l’appui notamment des résultats du baromètre Handifaction,</a:t>
            </a:r>
          </a:p>
          <a:p>
            <a:pPr marL="285750" indent="-285750" algn="just">
              <a:buFont typeface="Wingdings" panose="05000000000000000000" pitchFamily="2" charset="2"/>
              <a:buChar char="ü"/>
            </a:pPr>
            <a:r>
              <a:rPr lang="fr-FR" sz="2400" dirty="0">
                <a:solidFill>
                  <a:srgbClr val="2A2C2C"/>
                </a:solidFill>
                <a:cs typeface="Arial"/>
              </a:rPr>
              <a:t>mobiliser les acteurs locaux autour des principes de la charte</a:t>
            </a:r>
          </a:p>
          <a:p>
            <a:pPr marL="285750" indent="-285750" algn="just">
              <a:buFont typeface="Wingdings" panose="05000000000000000000" pitchFamily="2" charset="2"/>
              <a:buChar char="ü"/>
            </a:pPr>
            <a:r>
              <a:rPr lang="fr-FR" sz="2400" dirty="0">
                <a:solidFill>
                  <a:srgbClr val="2A2C2C"/>
                </a:solidFill>
                <a:cs typeface="Arial"/>
              </a:rPr>
              <a:t>mettre en place des actions d’amélioration </a:t>
            </a:r>
            <a:r>
              <a:rPr lang="fr-FR" sz="2400" dirty="0" smtClean="0">
                <a:solidFill>
                  <a:srgbClr val="2A2C2C"/>
                </a:solidFill>
                <a:cs typeface="Arial"/>
              </a:rPr>
              <a:t>concrètes</a:t>
            </a:r>
            <a:endParaRPr lang="fr-FR" sz="2400" dirty="0">
              <a:solidFill>
                <a:srgbClr val="2A2C2C"/>
              </a:solidFill>
              <a:cs typeface="Arial"/>
            </a:endParaRPr>
          </a:p>
          <a:p>
            <a:pPr algn="just"/>
            <a:endParaRPr lang="fr-FR" sz="1400" dirty="0">
              <a:solidFill>
                <a:schemeClr val="bg2">
                  <a:lumMod val="50000"/>
                </a:schemeClr>
              </a:solidFill>
            </a:endParaRPr>
          </a:p>
          <a:p>
            <a:pPr algn="just"/>
            <a:endParaRPr lang="fr-FR" dirty="0" smtClean="0">
              <a:solidFill>
                <a:schemeClr val="bg2">
                  <a:lumMod val="50000"/>
                </a:schemeClr>
              </a:solidFill>
            </a:endParaRPr>
          </a:p>
          <a:p>
            <a:pPr algn="just"/>
            <a:r>
              <a:rPr lang="fr-FR" dirty="0" smtClean="0"/>
              <a:t> </a:t>
            </a:r>
            <a:endParaRPr lang="fr-FR" dirty="0"/>
          </a:p>
        </p:txBody>
      </p:sp>
    </p:spTree>
    <p:extLst>
      <p:ext uri="{BB962C8B-B14F-4D97-AF65-F5344CB8AC3E}">
        <p14:creationId xmlns:p14="http://schemas.microsoft.com/office/powerpoint/2010/main" val="30403025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p:txBody>
          <a:bodyPr/>
          <a:lstStyle/>
          <a:p>
            <a:fld id="{975A587B-5814-4D9B-9598-FE9CB954CB01}" type="slidenum">
              <a:rPr lang="fr-FR" smtClean="0"/>
              <a:pPr/>
              <a:t>24</a:t>
            </a:fld>
            <a:endParaRPr lang="fr-FR" dirty="0"/>
          </a:p>
        </p:txBody>
      </p:sp>
      <p:sp>
        <p:nvSpPr>
          <p:cNvPr id="4" name="Titre 3"/>
          <p:cNvSpPr>
            <a:spLocks noGrp="1"/>
          </p:cNvSpPr>
          <p:nvPr>
            <p:ph type="title"/>
          </p:nvPr>
        </p:nvSpPr>
        <p:spPr>
          <a:solidFill>
            <a:schemeClr val="accent2">
              <a:lumMod val="75000"/>
            </a:schemeClr>
          </a:solidFill>
        </p:spPr>
        <p:txBody>
          <a:bodyPr/>
          <a:lstStyle/>
          <a:p>
            <a:r>
              <a:rPr lang="fr-FR" dirty="0" smtClean="0"/>
              <a:t/>
            </a:r>
            <a:br>
              <a:rPr lang="fr-FR" dirty="0" smtClean="0"/>
            </a:br>
            <a:r>
              <a:rPr lang="fr-FR" dirty="0" smtClean="0"/>
              <a:t>Comité départemental de suivi de la charte romain jacob : </a:t>
            </a:r>
            <a:br>
              <a:rPr lang="fr-FR" dirty="0" smtClean="0"/>
            </a:br>
            <a:r>
              <a:rPr lang="fr-FR" dirty="0" smtClean="0"/>
              <a:t>les priorités</a:t>
            </a:r>
            <a:endParaRPr lang="fr-FR" dirty="0"/>
          </a:p>
        </p:txBody>
      </p:sp>
      <p:sp>
        <p:nvSpPr>
          <p:cNvPr id="6" name="ZoneTexte 5"/>
          <p:cNvSpPr txBox="1"/>
          <p:nvPr/>
        </p:nvSpPr>
        <p:spPr>
          <a:xfrm>
            <a:off x="443346" y="1836104"/>
            <a:ext cx="10812918" cy="4739759"/>
          </a:xfrm>
          <a:prstGeom prst="rect">
            <a:avLst/>
          </a:prstGeom>
          <a:noFill/>
        </p:spPr>
        <p:txBody>
          <a:bodyPr wrap="square" rtlCol="0">
            <a:spAutoFit/>
          </a:bodyPr>
          <a:lstStyle/>
          <a:p>
            <a:pPr algn="just"/>
            <a:r>
              <a:rPr lang="fr-FR" sz="2800" b="1" kern="0" dirty="0" smtClean="0">
                <a:solidFill>
                  <a:schemeClr val="tx2"/>
                </a:solidFill>
                <a:latin typeface="+mj-lt"/>
                <a:ea typeface="+mj-ea"/>
                <a:cs typeface="+mj-cs"/>
              </a:rPr>
              <a:t>Priorité numéro 1 : la charte et son évaluation</a:t>
            </a:r>
          </a:p>
          <a:p>
            <a:pPr algn="just"/>
            <a:r>
              <a:rPr lang="fr-FR" sz="2400" dirty="0" smtClean="0">
                <a:solidFill>
                  <a:srgbClr val="2A2C2C"/>
                </a:solidFill>
                <a:cs typeface="Arial"/>
              </a:rPr>
              <a:t>Déployer, et signer la charte par les membres permanents d’ici au 30/06/23</a:t>
            </a:r>
          </a:p>
          <a:p>
            <a:pPr algn="just"/>
            <a:r>
              <a:rPr lang="fr-FR" sz="2400" dirty="0" smtClean="0">
                <a:solidFill>
                  <a:srgbClr val="2A2C2C"/>
                </a:solidFill>
                <a:cs typeface="Arial"/>
              </a:rPr>
              <a:t>La faire rayonner par sphère d’influence par les membres du comité.</a:t>
            </a:r>
            <a:endParaRPr lang="fr-FR" sz="2400" dirty="0">
              <a:solidFill>
                <a:srgbClr val="2A2C2C"/>
              </a:solidFill>
              <a:cs typeface="Arial"/>
            </a:endParaRPr>
          </a:p>
          <a:p>
            <a:pPr algn="just"/>
            <a:r>
              <a:rPr lang="fr-FR" sz="2400" dirty="0">
                <a:solidFill>
                  <a:srgbClr val="2A2C2C"/>
                </a:solidFill>
                <a:cs typeface="Arial"/>
              </a:rPr>
              <a:t>Promouvoir le questionnaire </a:t>
            </a:r>
            <a:r>
              <a:rPr lang="fr-FR" sz="2400" dirty="0" err="1">
                <a:solidFill>
                  <a:srgbClr val="2A2C2C"/>
                </a:solidFill>
                <a:cs typeface="Arial"/>
              </a:rPr>
              <a:t>Handifaction</a:t>
            </a:r>
            <a:endParaRPr lang="fr-FR" sz="2400" dirty="0">
              <a:solidFill>
                <a:srgbClr val="2A2C2C"/>
              </a:solidFill>
              <a:cs typeface="Arial"/>
            </a:endParaRPr>
          </a:p>
          <a:p>
            <a:pPr algn="just"/>
            <a:endParaRPr lang="fr-FR" sz="2400" b="1" kern="0" dirty="0" smtClean="0">
              <a:solidFill>
                <a:schemeClr val="tx2"/>
              </a:solidFill>
              <a:latin typeface="+mj-lt"/>
              <a:ea typeface="+mj-ea"/>
              <a:cs typeface="+mj-cs"/>
            </a:endParaRPr>
          </a:p>
          <a:p>
            <a:pPr algn="just"/>
            <a:r>
              <a:rPr lang="fr-FR" sz="2800" b="1" kern="0" dirty="0">
                <a:solidFill>
                  <a:schemeClr val="tx2"/>
                </a:solidFill>
              </a:rPr>
              <a:t>Priorité numéro </a:t>
            </a:r>
            <a:r>
              <a:rPr lang="fr-FR" sz="2800" b="1" kern="0" dirty="0" smtClean="0">
                <a:solidFill>
                  <a:schemeClr val="tx2"/>
                </a:solidFill>
              </a:rPr>
              <a:t>2 : des actions concrètes d’amélioration</a:t>
            </a:r>
            <a:endParaRPr lang="fr-FR" sz="2800" b="1" kern="0" dirty="0">
              <a:solidFill>
                <a:schemeClr val="tx2"/>
              </a:solidFill>
            </a:endParaRPr>
          </a:p>
          <a:p>
            <a:pPr algn="just"/>
            <a:endParaRPr lang="fr-FR" sz="1400" dirty="0">
              <a:solidFill>
                <a:schemeClr val="bg2">
                  <a:lumMod val="50000"/>
                </a:schemeClr>
              </a:solidFill>
            </a:endParaRPr>
          </a:p>
          <a:p>
            <a:pPr algn="just"/>
            <a:endParaRPr lang="fr-FR" sz="1400" dirty="0" smtClean="0">
              <a:solidFill>
                <a:schemeClr val="bg2">
                  <a:lumMod val="50000"/>
                </a:schemeClr>
              </a:solidFill>
            </a:endParaRPr>
          </a:p>
          <a:p>
            <a:pPr algn="just"/>
            <a:r>
              <a:rPr lang="fr-FR" sz="2400" dirty="0" smtClean="0">
                <a:solidFill>
                  <a:srgbClr val="2A2C2C"/>
                </a:solidFill>
                <a:cs typeface="Arial"/>
              </a:rPr>
              <a:t>Mettre en place deux ou trois sous-groupes bimestriels dont les thématiques, les pilotes et contributeurs seront définis en séance selon nos atypies à </a:t>
            </a:r>
            <a:r>
              <a:rPr lang="fr-FR" sz="2400" dirty="0" err="1" smtClean="0">
                <a:solidFill>
                  <a:srgbClr val="2A2C2C"/>
                </a:solidFill>
                <a:cs typeface="Arial"/>
              </a:rPr>
              <a:t>Handifaction</a:t>
            </a:r>
            <a:endParaRPr lang="fr-FR" sz="2400" dirty="0">
              <a:solidFill>
                <a:srgbClr val="2A2C2C"/>
              </a:solidFill>
              <a:cs typeface="Arial"/>
            </a:endParaRPr>
          </a:p>
          <a:p>
            <a:pPr algn="just"/>
            <a:endParaRPr lang="fr-FR" sz="1400" dirty="0">
              <a:solidFill>
                <a:schemeClr val="bg2">
                  <a:lumMod val="50000"/>
                </a:schemeClr>
              </a:solidFill>
            </a:endParaRPr>
          </a:p>
          <a:p>
            <a:pPr algn="just"/>
            <a:endParaRPr lang="fr-FR" dirty="0" smtClean="0">
              <a:solidFill>
                <a:schemeClr val="bg2">
                  <a:lumMod val="50000"/>
                </a:schemeClr>
              </a:solidFill>
            </a:endParaRPr>
          </a:p>
          <a:p>
            <a:pPr algn="just"/>
            <a:r>
              <a:rPr lang="fr-FR" dirty="0" smtClean="0"/>
              <a:t> </a:t>
            </a:r>
            <a:endParaRPr lang="fr-FR" dirty="0"/>
          </a:p>
        </p:txBody>
      </p:sp>
    </p:spTree>
    <p:extLst>
      <p:ext uri="{BB962C8B-B14F-4D97-AF65-F5344CB8AC3E}">
        <p14:creationId xmlns:p14="http://schemas.microsoft.com/office/powerpoint/2010/main" val="40636548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620202" y="914400"/>
            <a:ext cx="11074457" cy="4939990"/>
          </a:xfrm>
        </p:spPr>
        <p:txBody>
          <a:bodyPr/>
          <a:lstStyle/>
          <a:p>
            <a:r>
              <a:rPr lang="fr-FR" sz="2400" b="1" kern="0" dirty="0" smtClean="0"/>
              <a:t>Premier </a:t>
            </a:r>
            <a:r>
              <a:rPr lang="fr-FR" sz="2400" b="1" kern="0" dirty="0" smtClean="0"/>
              <a:t>thème</a:t>
            </a:r>
            <a:endParaRPr lang="fr-FR" sz="2400" b="1" dirty="0">
              <a:solidFill>
                <a:srgbClr val="2A2C2C"/>
              </a:solidFill>
              <a:cs typeface="Arial"/>
            </a:endParaRPr>
          </a:p>
          <a:p>
            <a:pPr marL="342900" indent="-342900" algn="just">
              <a:buFont typeface="Wingdings"/>
              <a:buChar char="à"/>
            </a:pPr>
            <a:r>
              <a:rPr lang="fr-FR" sz="2400" dirty="0" smtClean="0">
                <a:solidFill>
                  <a:srgbClr val="2A2C2C"/>
                </a:solidFill>
                <a:cs typeface="Arial"/>
              </a:rPr>
              <a:t>l’accessibilité </a:t>
            </a:r>
            <a:r>
              <a:rPr lang="fr-FR" sz="2400" dirty="0">
                <a:solidFill>
                  <a:srgbClr val="2A2C2C"/>
                </a:solidFill>
                <a:cs typeface="Arial"/>
              </a:rPr>
              <a:t>des droits/soins/locaux  (besoins des patients et des soignants en ville et l’hôpital</a:t>
            </a:r>
            <a:r>
              <a:rPr lang="fr-FR" sz="2400" dirty="0" smtClean="0">
                <a:solidFill>
                  <a:srgbClr val="2A2C2C"/>
                </a:solidFill>
                <a:cs typeface="Arial"/>
              </a:rPr>
              <a:t>), </a:t>
            </a:r>
            <a:r>
              <a:rPr lang="fr-FR" sz="2400" dirty="0"/>
              <a:t> </a:t>
            </a:r>
            <a:endParaRPr lang="fr-FR" sz="2400" dirty="0" smtClean="0"/>
          </a:p>
          <a:p>
            <a:pPr algn="just"/>
            <a:endParaRPr lang="fr-FR" sz="1800" dirty="0"/>
          </a:p>
          <a:p>
            <a:r>
              <a:rPr lang="fr-FR" sz="2400" b="1" kern="0" dirty="0" smtClean="0"/>
              <a:t>Second </a:t>
            </a:r>
            <a:r>
              <a:rPr lang="fr-FR" sz="2400" b="1" kern="0" dirty="0" smtClean="0"/>
              <a:t>thème</a:t>
            </a:r>
            <a:endParaRPr lang="fr-FR" sz="2400" b="1" kern="0" dirty="0" smtClean="0"/>
          </a:p>
          <a:p>
            <a:pPr marL="342900" indent="-342900">
              <a:buFont typeface="Wingdings"/>
              <a:buChar char="à"/>
            </a:pPr>
            <a:r>
              <a:rPr lang="fr-FR" sz="2400" dirty="0" smtClean="0">
                <a:solidFill>
                  <a:srgbClr val="2A2C2C"/>
                </a:solidFill>
                <a:cs typeface="Arial"/>
              </a:rPr>
              <a:t>l’identification </a:t>
            </a:r>
            <a:r>
              <a:rPr lang="fr-FR" sz="2400" dirty="0">
                <a:solidFill>
                  <a:srgbClr val="2A2C2C"/>
                </a:solidFill>
                <a:cs typeface="Arial"/>
              </a:rPr>
              <a:t>d’un parcours pour les PVH et leurs proches aidants (repérage du non recours-circuits entre partenaires-détection réciproque</a:t>
            </a:r>
            <a:r>
              <a:rPr lang="fr-FR" sz="2400" dirty="0" smtClean="0">
                <a:solidFill>
                  <a:srgbClr val="2A2C2C"/>
                </a:solidFill>
                <a:cs typeface="Arial"/>
              </a:rPr>
              <a:t>), cf slide suivante</a:t>
            </a:r>
          </a:p>
          <a:p>
            <a:endParaRPr lang="fr-FR" sz="1800" dirty="0">
              <a:solidFill>
                <a:srgbClr val="2A2C2C"/>
              </a:solidFill>
              <a:cs typeface="Arial"/>
            </a:endParaRPr>
          </a:p>
          <a:p>
            <a:r>
              <a:rPr lang="fr-FR" sz="2400" b="1" kern="0" dirty="0" smtClean="0"/>
              <a:t>Troisième thème </a:t>
            </a:r>
            <a:r>
              <a:rPr lang="fr-FR" sz="2400" b="1" kern="0" dirty="0" smtClean="0"/>
              <a:t>(</a:t>
            </a:r>
            <a:r>
              <a:rPr lang="fr-FR" sz="2400" b="1" kern="0" dirty="0" smtClean="0"/>
              <a:t>avec l’UGA)</a:t>
            </a:r>
          </a:p>
          <a:p>
            <a:pPr marL="342900" indent="-342900">
              <a:buFont typeface="Wingdings"/>
              <a:buChar char="à"/>
            </a:pPr>
            <a:r>
              <a:rPr lang="fr-FR" sz="2400" dirty="0" smtClean="0">
                <a:solidFill>
                  <a:srgbClr val="2A2C2C"/>
                </a:solidFill>
                <a:cs typeface="Arial"/>
              </a:rPr>
              <a:t>la </a:t>
            </a:r>
            <a:r>
              <a:rPr lang="fr-FR" sz="2400" dirty="0">
                <a:solidFill>
                  <a:srgbClr val="2A2C2C"/>
                </a:solidFill>
                <a:cs typeface="Arial"/>
              </a:rPr>
              <a:t>formation (attractivité des métiers, notion de sécurité, initiale et continue) et la communication auprès des soignants, sinon à raccrocher au </a:t>
            </a:r>
            <a:r>
              <a:rPr lang="fr-FR" sz="2400" dirty="0" smtClean="0">
                <a:solidFill>
                  <a:srgbClr val="2A2C2C"/>
                </a:solidFill>
                <a:cs typeface="Arial"/>
              </a:rPr>
              <a:t>1er </a:t>
            </a:r>
            <a:r>
              <a:rPr lang="fr-FR" sz="2400" dirty="0">
                <a:solidFill>
                  <a:srgbClr val="2A2C2C"/>
                </a:solidFill>
                <a:cs typeface="Arial"/>
              </a:rPr>
              <a:t>thème.</a:t>
            </a:r>
          </a:p>
          <a:p>
            <a:endParaRPr lang="fr-FR" sz="2400" dirty="0" smtClean="0"/>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25</a:t>
            </a:fld>
            <a:endParaRPr lang="fr-FR" dirty="0"/>
          </a:p>
        </p:txBody>
      </p:sp>
      <p:sp>
        <p:nvSpPr>
          <p:cNvPr id="5" name="Titre 4">
            <a:extLst>
              <a:ext uri="{FF2B5EF4-FFF2-40B4-BE49-F238E27FC236}">
                <a16:creationId xmlns:a16="http://schemas.microsoft.com/office/drawing/2014/main" xmlns="" id="{AA05C0D2-F044-0A40-AC39-EE9B4B34C007}"/>
              </a:ext>
            </a:extLst>
          </p:cNvPr>
          <p:cNvSpPr txBox="1">
            <a:spLocks/>
          </p:cNvSpPr>
          <p:nvPr/>
        </p:nvSpPr>
        <p:spPr>
          <a:xfrm>
            <a:off x="657747" y="420756"/>
            <a:ext cx="11196000" cy="452080"/>
          </a:xfrm>
          <a:prstGeom prst="rect">
            <a:avLst/>
          </a:prstGeom>
          <a:solidFill>
            <a:schemeClr val="accent2">
              <a:lumMod val="75000"/>
            </a:schemeClr>
          </a:solidFill>
        </p:spPr>
        <p:txBody>
          <a:bodyPr>
            <a:normAutofit/>
          </a:bodyPr>
          <a:lst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a:lstStyle>
          <a:p>
            <a:pPr lvl="0"/>
            <a:r>
              <a:rPr lang="fr-FR" smtClean="0"/>
              <a:t>Pistes de thèmes pour les sous-groupes</a:t>
            </a:r>
            <a:endParaRPr lang="fr-FR" dirty="0"/>
          </a:p>
        </p:txBody>
      </p:sp>
    </p:spTree>
    <p:extLst>
      <p:ext uri="{BB962C8B-B14F-4D97-AF65-F5344CB8AC3E}">
        <p14:creationId xmlns:p14="http://schemas.microsoft.com/office/powerpoint/2010/main" val="28638996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4294967295"/>
          </p:nvPr>
        </p:nvSpPr>
        <p:spPr>
          <a:xfrm>
            <a:off x="718518" y="1364776"/>
            <a:ext cx="11074457" cy="4939990"/>
          </a:xfrm>
          <a:prstGeom prst="rect">
            <a:avLst/>
          </a:prstGeom>
        </p:spPr>
        <p:txBody>
          <a:bodyPr>
            <a:normAutofit/>
          </a:bodyPr>
          <a:lstStyle/>
          <a:p>
            <a:r>
              <a:rPr lang="fr-FR" sz="2400" b="1" kern="0" dirty="0" smtClean="0"/>
              <a:t>Réaliser des actions collectives prévention / MAS auprès des ESAT</a:t>
            </a:r>
          </a:p>
          <a:p>
            <a:endParaRPr lang="fr-FR" sz="2400" b="1" kern="0" dirty="0" smtClean="0"/>
          </a:p>
          <a:p>
            <a:r>
              <a:rPr lang="fr-FR" sz="2400" b="1" kern="0" dirty="0" smtClean="0"/>
              <a:t>Réaliser des fiches sur les articles de la charte : </a:t>
            </a:r>
            <a:r>
              <a:rPr lang="fr-FR" sz="2400" dirty="0">
                <a:solidFill>
                  <a:srgbClr val="2A2C2C"/>
                </a:solidFill>
                <a:cs typeface="Arial"/>
              </a:rPr>
              <a:t>déjà </a:t>
            </a:r>
            <a:r>
              <a:rPr lang="fr-FR" sz="2400" dirty="0" smtClean="0">
                <a:solidFill>
                  <a:srgbClr val="2A2C2C"/>
                </a:solidFill>
                <a:cs typeface="Arial"/>
              </a:rPr>
              <a:t>fait / reste </a:t>
            </a:r>
            <a:r>
              <a:rPr lang="fr-FR" sz="2400" dirty="0">
                <a:solidFill>
                  <a:srgbClr val="2A2C2C"/>
                </a:solidFill>
                <a:cs typeface="Arial"/>
              </a:rPr>
              <a:t>à </a:t>
            </a:r>
            <a:r>
              <a:rPr lang="fr-FR" sz="2400" dirty="0" smtClean="0">
                <a:solidFill>
                  <a:srgbClr val="2A2C2C"/>
                </a:solidFill>
                <a:cs typeface="Arial"/>
              </a:rPr>
              <a:t>faire </a:t>
            </a:r>
            <a:r>
              <a:rPr lang="fr-FR" sz="2400" dirty="0"/>
              <a:t> </a:t>
            </a:r>
            <a:endParaRPr lang="fr-FR" sz="2400" dirty="0" smtClean="0"/>
          </a:p>
          <a:p>
            <a:pPr algn="just"/>
            <a:endParaRPr lang="fr-FR" sz="1800" dirty="0"/>
          </a:p>
          <a:p>
            <a:r>
              <a:rPr lang="fr-FR" sz="2400" b="1" kern="0" dirty="0" smtClean="0"/>
              <a:t>Définir les indicateurs d’</a:t>
            </a:r>
            <a:r>
              <a:rPr lang="fr-FR" sz="2400" b="1" kern="0" dirty="0" err="1" smtClean="0"/>
              <a:t>Handifaction</a:t>
            </a:r>
            <a:r>
              <a:rPr lang="fr-FR" sz="2400" b="1" kern="0" dirty="0" smtClean="0"/>
              <a:t> à valoriser chaque trimestre </a:t>
            </a:r>
            <a:r>
              <a:rPr lang="fr-FR" sz="2400" dirty="0">
                <a:solidFill>
                  <a:srgbClr val="2A2C2C"/>
                </a:solidFill>
                <a:cs typeface="Arial"/>
              </a:rPr>
              <a:t>en affichage externe via les membres du comité (Dazibao), en sus de la </a:t>
            </a:r>
            <a:r>
              <a:rPr lang="fr-FR" sz="2400" dirty="0" smtClean="0">
                <a:solidFill>
                  <a:srgbClr val="2A2C2C"/>
                </a:solidFill>
                <a:cs typeface="Arial"/>
              </a:rPr>
              <a:t>charte</a:t>
            </a:r>
          </a:p>
          <a:p>
            <a:endParaRPr lang="fr-FR" sz="1800" dirty="0">
              <a:solidFill>
                <a:srgbClr val="2A2C2C"/>
              </a:solidFill>
              <a:cs typeface="Arial"/>
            </a:endParaRPr>
          </a:p>
          <a:p>
            <a:r>
              <a:rPr lang="fr-FR" sz="2400" b="1" kern="0" dirty="0" smtClean="0"/>
              <a:t>Alimenter la page internet du comité sur le site Handidactique </a:t>
            </a:r>
            <a:r>
              <a:rPr lang="fr-FR" sz="2400" dirty="0">
                <a:solidFill>
                  <a:srgbClr val="2A2C2C"/>
                </a:solidFill>
                <a:cs typeface="Arial"/>
              </a:rPr>
              <a:t>en coordination avec les membres du </a:t>
            </a:r>
            <a:r>
              <a:rPr lang="fr-FR" sz="2400" dirty="0" smtClean="0">
                <a:solidFill>
                  <a:srgbClr val="2A2C2C"/>
                </a:solidFill>
                <a:cs typeface="Arial"/>
              </a:rPr>
              <a:t>comité</a:t>
            </a:r>
            <a:endParaRPr lang="fr-FR" sz="2400" dirty="0">
              <a:solidFill>
                <a:srgbClr val="2A2C2C"/>
              </a:solidFill>
              <a:cs typeface="Arial"/>
            </a:endParaRPr>
          </a:p>
          <a:p>
            <a:endParaRPr lang="fr-FR" sz="2400" dirty="0">
              <a:solidFill>
                <a:srgbClr val="2A2C2C"/>
              </a:solidFill>
              <a:cs typeface="Arial"/>
            </a:endParaRPr>
          </a:p>
          <a:p>
            <a:endParaRPr lang="fr-FR" sz="2400" dirty="0">
              <a:solidFill>
                <a:srgbClr val="2A2C2C"/>
              </a:solidFill>
              <a:cs typeface="Arial"/>
            </a:endParaRPr>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solidFill>
                  <a:srgbClr val="0C419A"/>
                </a:solidFill>
              </a:rPr>
              <a:pPr/>
              <a:t>26</a:t>
            </a:fld>
            <a:endParaRPr lang="fr-FR" dirty="0">
              <a:solidFill>
                <a:srgbClr val="0C419A"/>
              </a:solidFill>
            </a:endParaRPr>
          </a:p>
        </p:txBody>
      </p:sp>
      <p:sp>
        <p:nvSpPr>
          <p:cNvPr id="6" name="Titre 3"/>
          <p:cNvSpPr>
            <a:spLocks noGrp="1"/>
          </p:cNvSpPr>
          <p:nvPr>
            <p:ph type="title"/>
          </p:nvPr>
        </p:nvSpPr>
        <p:spPr>
          <a:xfrm>
            <a:off x="550110" y="216564"/>
            <a:ext cx="11196000" cy="984440"/>
          </a:xfrm>
          <a:solidFill>
            <a:schemeClr val="accent2">
              <a:lumMod val="75000"/>
            </a:schemeClr>
          </a:solidFill>
        </p:spPr>
        <p:txBody>
          <a:bodyPr/>
          <a:lstStyle/>
          <a:p>
            <a:r>
              <a:rPr lang="fr-FR" dirty="0" smtClean="0"/>
              <a:t/>
            </a:r>
            <a:br>
              <a:rPr lang="fr-FR" dirty="0" smtClean="0"/>
            </a:br>
            <a:r>
              <a:rPr lang="fr-FR" dirty="0" smtClean="0"/>
              <a:t>Suites du comité départemental (comité national du 13/03/2023)</a:t>
            </a:r>
            <a:endParaRPr lang="fr-FR" dirty="0"/>
          </a:p>
        </p:txBody>
      </p:sp>
    </p:spTree>
    <p:extLst>
      <p:ext uri="{BB962C8B-B14F-4D97-AF65-F5344CB8AC3E}">
        <p14:creationId xmlns:p14="http://schemas.microsoft.com/office/powerpoint/2010/main" val="16931339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p:txBody>
          <a:bodyPr/>
          <a:lstStyle/>
          <a:p>
            <a:fld id="{975A587B-5814-4D9B-9598-FE9CB954CB01}" type="slidenum">
              <a:rPr lang="fr-FR" smtClean="0">
                <a:solidFill>
                  <a:srgbClr val="0C419A"/>
                </a:solidFill>
              </a:rPr>
              <a:pPr/>
              <a:t>27</a:t>
            </a:fld>
            <a:endParaRPr lang="fr-FR" dirty="0">
              <a:solidFill>
                <a:srgbClr val="0C419A"/>
              </a:solidFill>
            </a:endParaRPr>
          </a:p>
        </p:txBody>
      </p:sp>
      <p:sp>
        <p:nvSpPr>
          <p:cNvPr id="6" name="Titre 3"/>
          <p:cNvSpPr>
            <a:spLocks noGrp="1"/>
          </p:cNvSpPr>
          <p:nvPr>
            <p:ph type="title"/>
          </p:nvPr>
        </p:nvSpPr>
        <p:spPr>
          <a:xfrm>
            <a:off x="550110" y="216564"/>
            <a:ext cx="11196000" cy="984440"/>
          </a:xfrm>
        </p:spPr>
        <p:style>
          <a:lnRef idx="2">
            <a:schemeClr val="dk1">
              <a:shade val="50000"/>
            </a:schemeClr>
          </a:lnRef>
          <a:fillRef idx="1">
            <a:schemeClr val="dk1"/>
          </a:fillRef>
          <a:effectRef idx="0">
            <a:schemeClr val="dk1"/>
          </a:effectRef>
          <a:fontRef idx="minor">
            <a:schemeClr val="lt1"/>
          </a:fontRef>
        </p:style>
        <p:txBody>
          <a:bodyPr/>
          <a:lstStyle/>
          <a:p>
            <a:r>
              <a:rPr lang="fr-FR" dirty="0" smtClean="0"/>
              <a:t/>
            </a:r>
            <a:br>
              <a:rPr lang="fr-FR" dirty="0" smtClean="0"/>
            </a:br>
            <a:r>
              <a:rPr lang="fr-FR" dirty="0" smtClean="0"/>
              <a:t>Conclusion</a:t>
            </a:r>
            <a:endParaRPr lang="fr-FR" dirty="0"/>
          </a:p>
        </p:txBody>
      </p:sp>
      <p:sp>
        <p:nvSpPr>
          <p:cNvPr id="7" name="Espace réservé du texte 1"/>
          <p:cNvSpPr>
            <a:spLocks noGrp="1"/>
          </p:cNvSpPr>
          <p:nvPr>
            <p:ph type="body" sz="quarter" idx="4294967295"/>
          </p:nvPr>
        </p:nvSpPr>
        <p:spPr>
          <a:xfrm>
            <a:off x="718518" y="1364776"/>
            <a:ext cx="11074457" cy="4939990"/>
          </a:xfrm>
          <a:prstGeom prst="rect">
            <a:avLst/>
          </a:prstGeom>
        </p:spPr>
        <p:txBody>
          <a:bodyPr>
            <a:normAutofit/>
          </a:bodyPr>
          <a:lstStyle/>
          <a:p>
            <a:endParaRPr lang="fr-FR" sz="2400" dirty="0" smtClean="0">
              <a:solidFill>
                <a:srgbClr val="2A2C2C"/>
              </a:solidFill>
              <a:cs typeface="Arial"/>
            </a:endParaRPr>
          </a:p>
          <a:p>
            <a:r>
              <a:rPr lang="fr-FR" sz="2800" dirty="0" smtClean="0">
                <a:solidFill>
                  <a:schemeClr val="tx1"/>
                </a:solidFill>
                <a:cs typeface="Arial"/>
              </a:rPr>
              <a:t>Des questions ? </a:t>
            </a:r>
            <a:endParaRPr lang="fr-FR" sz="2800" dirty="0">
              <a:solidFill>
                <a:schemeClr val="tx1"/>
              </a:solidFill>
              <a:cs typeface="Arial"/>
            </a:endParaRPr>
          </a:p>
        </p:txBody>
      </p:sp>
      <p:sp>
        <p:nvSpPr>
          <p:cNvPr id="8" name="ZoneTexte 7"/>
          <p:cNvSpPr txBox="1"/>
          <p:nvPr/>
        </p:nvSpPr>
        <p:spPr>
          <a:xfrm>
            <a:off x="5684072" y="4959102"/>
            <a:ext cx="4363695"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800" b="0" i="0" u="none" strike="noStrike" kern="0" cap="none" spc="0" normalizeH="0" baseline="0" noProof="0" dirty="0" smtClean="0">
                <a:ln>
                  <a:noFill/>
                </a:ln>
                <a:solidFill>
                  <a:srgbClr val="0C419A"/>
                </a:solidFill>
                <a:effectLst/>
                <a:uLnTx/>
                <a:uFillTx/>
              </a:rPr>
              <a:t>Merci pour votre attention </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1334" y="2628188"/>
            <a:ext cx="4181475" cy="204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17054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498657" y="4828106"/>
            <a:ext cx="11195050" cy="1257460"/>
          </a:xfrm>
          <a:prstGeom prst="rect">
            <a:avLst/>
          </a:prstGeom>
        </p:spPr>
        <p:txBody>
          <a:bodyPr vert="horz" wrap="square" lIns="0" tIns="0" rIns="0" bIns="0" rtlCol="0">
            <a:spAutoFit/>
          </a:bodyPr>
          <a:lstStyle/>
          <a:p>
            <a:pPr marL="635" algn="ctr">
              <a:lnSpc>
                <a:spcPts val="3350"/>
              </a:lnSpc>
            </a:pPr>
            <a:r>
              <a:rPr lang="fr-FR" sz="2000" kern="0" dirty="0">
                <a:solidFill>
                  <a:srgbClr val="2A2C2C"/>
                </a:solidFill>
                <a:cs typeface="Arial"/>
              </a:rPr>
              <a:t>L’</a:t>
            </a:r>
            <a:r>
              <a:rPr lang="fr-FR" sz="2000" b="1" kern="0" dirty="0">
                <a:solidFill>
                  <a:srgbClr val="2A2C2C"/>
                </a:solidFill>
                <a:cs typeface="Arial"/>
              </a:rPr>
              <a:t>ADN</a:t>
            </a:r>
            <a:r>
              <a:rPr lang="fr-FR" sz="2000" b="1" kern="0" dirty="0">
                <a:solidFill>
                  <a:srgbClr val="2A2C2C"/>
                </a:solidFill>
                <a:cs typeface="Times New Roman"/>
              </a:rPr>
              <a:t> </a:t>
            </a:r>
            <a:r>
              <a:rPr lang="fr-FR" sz="2000" kern="0" dirty="0">
                <a:solidFill>
                  <a:srgbClr val="2A2C2C"/>
                </a:solidFill>
                <a:cs typeface="Arial"/>
              </a:rPr>
              <a:t>de</a:t>
            </a:r>
            <a:r>
              <a:rPr lang="fr-FR" sz="2000" kern="0" dirty="0">
                <a:solidFill>
                  <a:srgbClr val="2A2C2C"/>
                </a:solidFill>
                <a:cs typeface="Times New Roman"/>
              </a:rPr>
              <a:t> </a:t>
            </a:r>
            <a:r>
              <a:rPr lang="fr-FR" sz="2000" kern="0" dirty="0">
                <a:solidFill>
                  <a:srgbClr val="2A2C2C"/>
                </a:solidFill>
                <a:cs typeface="Arial"/>
              </a:rPr>
              <a:t>la</a:t>
            </a:r>
            <a:r>
              <a:rPr lang="fr-FR" sz="2000" kern="0" dirty="0">
                <a:solidFill>
                  <a:srgbClr val="2A2C2C"/>
                </a:solidFill>
                <a:cs typeface="Times New Roman"/>
              </a:rPr>
              <a:t> </a:t>
            </a:r>
            <a:r>
              <a:rPr lang="fr-FR" sz="2000" b="1" kern="0" dirty="0">
                <a:solidFill>
                  <a:srgbClr val="007FAC"/>
                </a:solidFill>
                <a:cs typeface="Arial"/>
              </a:rPr>
              <a:t>Charte</a:t>
            </a:r>
            <a:r>
              <a:rPr lang="fr-FR" sz="2000" b="1" kern="0" dirty="0">
                <a:solidFill>
                  <a:srgbClr val="007FAC"/>
                </a:solidFill>
                <a:cs typeface="Times New Roman"/>
              </a:rPr>
              <a:t> </a:t>
            </a:r>
            <a:r>
              <a:rPr lang="fr-FR" sz="2000" b="1" kern="0" dirty="0">
                <a:solidFill>
                  <a:srgbClr val="007FAC"/>
                </a:solidFill>
                <a:cs typeface="Arial"/>
              </a:rPr>
              <a:t>Romain</a:t>
            </a:r>
            <a:r>
              <a:rPr lang="fr-FR" sz="2000" b="1" kern="0" dirty="0">
                <a:solidFill>
                  <a:srgbClr val="007FAC"/>
                </a:solidFill>
                <a:cs typeface="Times New Roman"/>
              </a:rPr>
              <a:t> </a:t>
            </a:r>
            <a:r>
              <a:rPr lang="fr-FR" sz="2000" b="1" kern="0" dirty="0">
                <a:solidFill>
                  <a:srgbClr val="007FAC"/>
                </a:solidFill>
                <a:cs typeface="Arial"/>
              </a:rPr>
              <a:t>Jacob</a:t>
            </a:r>
            <a:r>
              <a:rPr lang="fr-FR" sz="2000" b="1" kern="0" dirty="0">
                <a:cs typeface="Arial"/>
              </a:rPr>
              <a:t> </a:t>
            </a:r>
            <a:r>
              <a:rPr lang="fr-FR" sz="2000" kern="0" dirty="0">
                <a:solidFill>
                  <a:srgbClr val="2A2C2C"/>
                </a:solidFill>
                <a:cs typeface="Arial"/>
              </a:rPr>
              <a:t>créée par l’association </a:t>
            </a:r>
            <a:r>
              <a:rPr lang="fr-FR" sz="2000" kern="0" dirty="0" smtClean="0">
                <a:solidFill>
                  <a:srgbClr val="2A2C2C"/>
                </a:solidFill>
                <a:cs typeface="Arial"/>
              </a:rPr>
              <a:t>Handidactique en 2014 =</a:t>
            </a:r>
            <a:r>
              <a:rPr lang="fr-FR" sz="2000" kern="0" dirty="0" smtClean="0">
                <a:cs typeface="Arial"/>
              </a:rPr>
              <a:t> </a:t>
            </a:r>
          </a:p>
          <a:p>
            <a:pPr marL="635" algn="ctr">
              <a:lnSpc>
                <a:spcPts val="3350"/>
              </a:lnSpc>
            </a:pPr>
            <a:r>
              <a:rPr lang="fr-FR" sz="2000" kern="0" dirty="0" smtClean="0">
                <a:solidFill>
                  <a:srgbClr val="2A2C2C"/>
                </a:solidFill>
                <a:cs typeface="Arial"/>
              </a:rPr>
              <a:t>un</a:t>
            </a:r>
            <a:r>
              <a:rPr lang="fr-FR" sz="2000" kern="0" dirty="0" smtClean="0">
                <a:solidFill>
                  <a:srgbClr val="2A2C2C"/>
                </a:solidFill>
                <a:cs typeface="Times New Roman"/>
              </a:rPr>
              <a:t> </a:t>
            </a:r>
            <a:r>
              <a:rPr lang="fr-FR" sz="2000" b="1" kern="0" dirty="0">
                <a:solidFill>
                  <a:srgbClr val="2A2C2C"/>
                </a:solidFill>
                <a:cs typeface="Arial"/>
              </a:rPr>
              <a:t>guide</a:t>
            </a:r>
            <a:r>
              <a:rPr lang="fr-FR" sz="2000" b="1" kern="0" dirty="0">
                <a:solidFill>
                  <a:srgbClr val="2A2C2C"/>
                </a:solidFill>
                <a:cs typeface="Times New Roman"/>
              </a:rPr>
              <a:t> </a:t>
            </a:r>
            <a:r>
              <a:rPr lang="fr-FR" sz="2000" b="1" kern="0" dirty="0">
                <a:solidFill>
                  <a:srgbClr val="2A2C2C"/>
                </a:solidFill>
                <a:cs typeface="Arial"/>
              </a:rPr>
              <a:t>éthique</a:t>
            </a:r>
            <a:r>
              <a:rPr lang="fr-FR" sz="2000" b="1" kern="0" dirty="0">
                <a:solidFill>
                  <a:srgbClr val="2A2C2C"/>
                </a:solidFill>
                <a:cs typeface="Times New Roman"/>
              </a:rPr>
              <a:t> </a:t>
            </a:r>
            <a:r>
              <a:rPr lang="fr-FR" sz="2000" kern="0" dirty="0">
                <a:solidFill>
                  <a:srgbClr val="2A2C2C"/>
                </a:solidFill>
                <a:cs typeface="Arial"/>
              </a:rPr>
              <a:t>de l'accès aux soins réalisé</a:t>
            </a:r>
            <a:r>
              <a:rPr lang="fr-FR" sz="2000" kern="0" dirty="0">
                <a:cs typeface="Arial"/>
              </a:rPr>
              <a:t> </a:t>
            </a:r>
            <a:r>
              <a:rPr lang="fr-FR" sz="2000" b="1" kern="0" dirty="0">
                <a:solidFill>
                  <a:srgbClr val="298378"/>
                </a:solidFill>
                <a:cs typeface="Arial"/>
              </a:rPr>
              <a:t>PAR</a:t>
            </a:r>
            <a:r>
              <a:rPr lang="fr-FR" sz="2000" b="1" kern="0" dirty="0">
                <a:solidFill>
                  <a:srgbClr val="298378"/>
                </a:solidFill>
                <a:cs typeface="Times New Roman"/>
              </a:rPr>
              <a:t> </a:t>
            </a:r>
            <a:r>
              <a:rPr lang="fr-FR" sz="2000" b="1" kern="0" dirty="0">
                <a:solidFill>
                  <a:srgbClr val="298378"/>
                </a:solidFill>
                <a:cs typeface="Arial"/>
              </a:rPr>
              <a:t>ET</a:t>
            </a:r>
            <a:r>
              <a:rPr lang="fr-FR" sz="2000" b="1" kern="0" dirty="0">
                <a:solidFill>
                  <a:srgbClr val="298378"/>
                </a:solidFill>
                <a:cs typeface="Times New Roman"/>
              </a:rPr>
              <a:t> </a:t>
            </a:r>
            <a:r>
              <a:rPr lang="fr-FR" sz="2000" b="1" kern="0" dirty="0">
                <a:solidFill>
                  <a:srgbClr val="298378"/>
                </a:solidFill>
                <a:cs typeface="Arial"/>
              </a:rPr>
              <a:t>POUR</a:t>
            </a:r>
            <a:r>
              <a:rPr lang="fr-FR" sz="2000" b="1" kern="0" dirty="0">
                <a:cs typeface="Arial"/>
              </a:rPr>
              <a:t> </a:t>
            </a:r>
            <a:r>
              <a:rPr lang="fr-FR" sz="2000" kern="0" dirty="0">
                <a:solidFill>
                  <a:srgbClr val="2A2C2C"/>
                </a:solidFill>
                <a:cs typeface="Arial"/>
              </a:rPr>
              <a:t>les</a:t>
            </a:r>
            <a:r>
              <a:rPr lang="fr-FR" sz="2000" kern="0" dirty="0">
                <a:solidFill>
                  <a:srgbClr val="2A2C2C"/>
                </a:solidFill>
                <a:cs typeface="Times New Roman"/>
              </a:rPr>
              <a:t> </a:t>
            </a:r>
            <a:r>
              <a:rPr lang="fr-FR" sz="2000" kern="0" dirty="0">
                <a:solidFill>
                  <a:srgbClr val="2A2C2C"/>
                </a:solidFill>
                <a:cs typeface="Arial"/>
              </a:rPr>
              <a:t>personnes</a:t>
            </a:r>
            <a:r>
              <a:rPr lang="fr-FR" sz="2000" kern="0" dirty="0">
                <a:solidFill>
                  <a:srgbClr val="2A2C2C"/>
                </a:solidFill>
                <a:cs typeface="Times New Roman"/>
              </a:rPr>
              <a:t> </a:t>
            </a:r>
            <a:endParaRPr lang="fr-FR" sz="2000" kern="0" dirty="0" smtClean="0">
              <a:solidFill>
                <a:srgbClr val="2A2C2C"/>
              </a:solidFill>
              <a:cs typeface="Times New Roman"/>
            </a:endParaRPr>
          </a:p>
          <a:p>
            <a:pPr marL="635" algn="ctr">
              <a:lnSpc>
                <a:spcPts val="3350"/>
              </a:lnSpc>
            </a:pPr>
            <a:r>
              <a:rPr lang="fr-FR" sz="2000" kern="0" dirty="0" smtClean="0">
                <a:solidFill>
                  <a:srgbClr val="2A2C2C"/>
                </a:solidFill>
                <a:cs typeface="Arial"/>
              </a:rPr>
              <a:t>vivant</a:t>
            </a:r>
            <a:r>
              <a:rPr lang="fr-FR" sz="2000" kern="0" dirty="0" smtClean="0">
                <a:solidFill>
                  <a:srgbClr val="2A2C2C"/>
                </a:solidFill>
                <a:cs typeface="Times New Roman"/>
              </a:rPr>
              <a:t> </a:t>
            </a:r>
            <a:r>
              <a:rPr lang="fr-FR" sz="2000" kern="0" dirty="0">
                <a:solidFill>
                  <a:srgbClr val="2A2C2C"/>
                </a:solidFill>
                <a:cs typeface="Arial"/>
              </a:rPr>
              <a:t>avec</a:t>
            </a:r>
            <a:r>
              <a:rPr lang="fr-FR" sz="2000" kern="0" dirty="0">
                <a:solidFill>
                  <a:srgbClr val="2A2C2C"/>
                </a:solidFill>
                <a:cs typeface="Times New Roman"/>
              </a:rPr>
              <a:t> </a:t>
            </a:r>
            <a:r>
              <a:rPr lang="fr-FR" sz="2000" kern="0" dirty="0">
                <a:solidFill>
                  <a:srgbClr val="2A2C2C"/>
                </a:solidFill>
                <a:cs typeface="Arial"/>
              </a:rPr>
              <a:t>un</a:t>
            </a:r>
            <a:r>
              <a:rPr lang="fr-FR" sz="2000" kern="0" dirty="0">
                <a:solidFill>
                  <a:srgbClr val="2A2C2C"/>
                </a:solidFill>
                <a:cs typeface="Times New Roman"/>
              </a:rPr>
              <a:t> </a:t>
            </a:r>
            <a:r>
              <a:rPr lang="fr-FR" sz="2000" kern="0" dirty="0">
                <a:solidFill>
                  <a:srgbClr val="2A2C2C"/>
                </a:solidFill>
                <a:cs typeface="Arial"/>
              </a:rPr>
              <a:t>handicap.</a:t>
            </a:r>
            <a:endParaRPr lang="fr-FR" sz="2000" kern="0" dirty="0">
              <a:cs typeface="Arial"/>
            </a:endParaRPr>
          </a:p>
        </p:txBody>
      </p:sp>
      <p:sp>
        <p:nvSpPr>
          <p:cNvPr id="6" name="object 6"/>
          <p:cNvSpPr txBox="1">
            <a:spLocks noGrp="1"/>
          </p:cNvSpPr>
          <p:nvPr>
            <p:ph type="sldNum" sz="quarter" idx="15"/>
          </p:nvPr>
        </p:nvSpPr>
        <p:spPr>
          <a:prstGeom prst="rect">
            <a:avLst/>
          </a:prstGeom>
        </p:spPr>
        <p:txBody>
          <a:bodyPr vert="horz" wrap="square" lIns="0" tIns="0" rIns="0" bIns="0" rtlCol="0">
            <a:spAutoFit/>
          </a:bodyPr>
          <a:lstStyle/>
          <a:p>
            <a:pPr marL="25400">
              <a:lnSpc>
                <a:spcPct val="100000"/>
              </a:lnSpc>
            </a:pPr>
            <a:fld id="{81D60167-4931-47E6-BA6A-407CBD079E47}" type="slidenum">
              <a:rPr lang="fr-FR"/>
              <a:t>3</a:t>
            </a:fld>
            <a:endParaRPr lang="fr-FR"/>
          </a:p>
        </p:txBody>
      </p:sp>
      <p:pic>
        <p:nvPicPr>
          <p:cNvPr id="9" name="Graphique 8">
            <a:extLst>
              <a:ext uri="{FF2B5EF4-FFF2-40B4-BE49-F238E27FC236}">
                <a16:creationId xmlns:a16="http://schemas.microsoft.com/office/drawing/2014/main" xmlns="" id="{04B9AFB6-13E0-2CE7-9A6A-0C5F4FB8534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524182" y="1832649"/>
            <a:ext cx="9144000" cy="3000280"/>
          </a:xfrm>
          <a:prstGeom prst="rect">
            <a:avLst/>
          </a:prstGeom>
        </p:spPr>
      </p:pic>
      <p:pic>
        <p:nvPicPr>
          <p:cNvPr id="7" name="Image 6">
            <a:extLst>
              <a:ext uri="{FF2B5EF4-FFF2-40B4-BE49-F238E27FC236}">
                <a16:creationId xmlns:a16="http://schemas.microsoft.com/office/drawing/2014/main" xmlns="" id="{E037BF9F-E35A-43D7-88ED-AE88567A4D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0206" y="6270232"/>
            <a:ext cx="1904930" cy="288750"/>
          </a:xfrm>
          <a:prstGeom prst="rect">
            <a:avLst/>
          </a:prstGeom>
        </p:spPr>
      </p:pic>
      <p:sp>
        <p:nvSpPr>
          <p:cNvPr id="2" name="ZoneTexte 1"/>
          <p:cNvSpPr txBox="1"/>
          <p:nvPr/>
        </p:nvSpPr>
        <p:spPr>
          <a:xfrm>
            <a:off x="3297382" y="6270232"/>
            <a:ext cx="6299200" cy="369332"/>
          </a:xfrm>
          <a:prstGeom prst="rect">
            <a:avLst/>
          </a:prstGeom>
          <a:noFill/>
        </p:spPr>
        <p:txBody>
          <a:bodyPr wrap="square" rtlCol="0">
            <a:spAutoFit/>
          </a:bodyPr>
          <a:lstStyle/>
          <a:p>
            <a:r>
              <a:rPr lang="fr-FR" dirty="0" smtClean="0">
                <a:hlinkClick r:id="rId6" action="ppaction://hlinkpres?slideindex=1&amp;slidetitle="/>
              </a:rPr>
              <a:t>https://www.handidactique.org/charte-romain-jacob/</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5"/>
          </p:nvPr>
        </p:nvSpPr>
        <p:spPr/>
        <p:txBody>
          <a:bodyPr/>
          <a:lstStyle/>
          <a:p>
            <a:fld id="{975A587B-5814-4D9B-9598-FE9CB954CB01}" type="slidenum">
              <a:rPr lang="fr-FR" smtClean="0"/>
              <a:pPr/>
              <a:t>4</a:t>
            </a:fld>
            <a:endParaRPr lang="fr-FR"/>
          </a:p>
        </p:txBody>
      </p:sp>
      <p:sp>
        <p:nvSpPr>
          <p:cNvPr id="3" name="ZoneTexte 2">
            <a:extLst>
              <a:ext uri="{FF2B5EF4-FFF2-40B4-BE49-F238E27FC236}">
                <a16:creationId xmlns="" xmlns:a16="http://schemas.microsoft.com/office/drawing/2014/main" id="{40C35DD1-0785-AD8F-F270-1212A0651705}"/>
              </a:ext>
            </a:extLst>
          </p:cNvPr>
          <p:cNvSpPr txBox="1"/>
          <p:nvPr/>
        </p:nvSpPr>
        <p:spPr>
          <a:xfrm>
            <a:off x="393507" y="261695"/>
            <a:ext cx="10967334" cy="12034064"/>
          </a:xfrm>
          <a:prstGeom prst="rect">
            <a:avLst/>
          </a:prstGeom>
          <a:noFill/>
        </p:spPr>
        <p:txBody>
          <a:bodyPr wrap="square" rtlCol="0">
            <a:spAutoFit/>
          </a:bodyPr>
          <a:lstStyle/>
          <a:p>
            <a:pPr marL="538163" lvl="0" indent="-538163">
              <a:tabLst>
                <a:tab pos="538163" algn="l"/>
              </a:tabLst>
            </a:pPr>
            <a:endParaRPr lang="fr-FR" sz="2000" b="1" dirty="0">
              <a:solidFill>
                <a:srgbClr val="000000"/>
              </a:solidFill>
              <a:latin typeface="Arial" panose="020B0604020202020204" pitchFamily="34" charset="0"/>
            </a:endParaRPr>
          </a:p>
          <a:p>
            <a:endParaRPr lang="fr-FR" sz="1800" dirty="0">
              <a:solidFill>
                <a:srgbClr val="242424"/>
              </a:solidFill>
              <a:latin typeface="Arial" panose="020B0604020202020204" pitchFamily="34" charset="0"/>
            </a:endParaRPr>
          </a:p>
          <a:p>
            <a:endParaRPr lang="fr-FR" dirty="0">
              <a:solidFill>
                <a:srgbClr val="242424"/>
              </a:solidFill>
              <a:latin typeface="Arial" panose="020B0604020202020204" pitchFamily="34" charset="0"/>
            </a:endParaRPr>
          </a:p>
          <a:p>
            <a:endParaRPr lang="fr-FR" sz="1800" dirty="0">
              <a:solidFill>
                <a:srgbClr val="242424"/>
              </a:solidFill>
              <a:latin typeface="Arial" panose="020B0604020202020204" pitchFamily="34" charset="0"/>
            </a:endParaRPr>
          </a:p>
          <a:p>
            <a:endParaRPr lang="fr-FR" dirty="0">
              <a:solidFill>
                <a:srgbClr val="242424"/>
              </a:solidFill>
              <a:latin typeface="Arial" panose="020B0604020202020204" pitchFamily="34" charset="0"/>
            </a:endParaRPr>
          </a:p>
          <a:p>
            <a:endParaRPr lang="fr-FR" sz="1800" dirty="0">
              <a:solidFill>
                <a:srgbClr val="242424"/>
              </a:solidFill>
              <a:latin typeface="Arial" panose="020B0604020202020204" pitchFamily="34" charset="0"/>
            </a:endParaRPr>
          </a:p>
          <a:p>
            <a:endParaRPr lang="fr-FR" sz="1800" dirty="0">
              <a:solidFill>
                <a:srgbClr val="242424"/>
              </a:solidFill>
              <a:latin typeface="Arial" panose="020B0604020202020204" pitchFamily="34" charset="0"/>
            </a:endParaRPr>
          </a:p>
          <a:p>
            <a:pPr marL="285750" indent="-285750">
              <a:buFont typeface="Wingdings" panose="05000000000000000000" pitchFamily="2" charset="2"/>
              <a:buChar char="Ø"/>
            </a:pPr>
            <a:r>
              <a:rPr lang="fr-FR" dirty="0">
                <a:solidFill>
                  <a:srgbClr val="242424"/>
                </a:solidFill>
                <a:latin typeface="Arial" panose="020B0604020202020204" pitchFamily="34" charset="0"/>
              </a:rPr>
              <a:t>2 600 lieux de soin concernés</a:t>
            </a:r>
          </a:p>
          <a:p>
            <a:endParaRPr lang="fr-FR" dirty="0">
              <a:solidFill>
                <a:srgbClr val="242424"/>
              </a:solidFill>
              <a:latin typeface="Arial" panose="020B0604020202020204" pitchFamily="34" charset="0"/>
            </a:endParaRPr>
          </a:p>
          <a:p>
            <a:pPr marL="285750" indent="-285750">
              <a:buFont typeface="Wingdings" panose="05000000000000000000" pitchFamily="2" charset="2"/>
              <a:buChar char="Ø"/>
            </a:pPr>
            <a:r>
              <a:rPr lang="fr-FR" sz="1800" dirty="0">
                <a:solidFill>
                  <a:srgbClr val="242424"/>
                </a:solidFill>
                <a:latin typeface="Arial" panose="020B0604020202020204" pitchFamily="34" charset="0"/>
              </a:rPr>
              <a:t>3 500 lieux de vi</a:t>
            </a:r>
            <a:r>
              <a:rPr lang="fr-FR" dirty="0">
                <a:solidFill>
                  <a:srgbClr val="242424"/>
                </a:solidFill>
                <a:latin typeface="Arial" panose="020B0604020202020204" pitchFamily="34" charset="0"/>
              </a:rPr>
              <a:t>e des personnes vivant avec </a:t>
            </a:r>
          </a:p>
          <a:p>
            <a:pPr marL="263525"/>
            <a:r>
              <a:rPr lang="fr-FR" dirty="0">
                <a:solidFill>
                  <a:srgbClr val="242424"/>
                </a:solidFill>
                <a:latin typeface="Arial" panose="020B0604020202020204" pitchFamily="34" charset="0"/>
              </a:rPr>
              <a:t>un handicap</a:t>
            </a:r>
          </a:p>
          <a:p>
            <a:pPr marL="263525"/>
            <a:endParaRPr lang="fr-FR" dirty="0">
              <a:solidFill>
                <a:srgbClr val="242424"/>
              </a:solidFill>
              <a:latin typeface="Arial" panose="020B0604020202020204" pitchFamily="34" charset="0"/>
            </a:endParaRPr>
          </a:p>
          <a:p>
            <a:pPr marL="263525" indent="-263525">
              <a:buFont typeface="Wingdings" panose="05000000000000000000" pitchFamily="2" charset="2"/>
              <a:buChar char="Ø"/>
            </a:pPr>
            <a:r>
              <a:rPr lang="fr-FR" dirty="0">
                <a:solidFill>
                  <a:srgbClr val="242424"/>
                </a:solidFill>
                <a:latin typeface="Arial" panose="020B0604020202020204" pitchFamily="34" charset="0"/>
              </a:rPr>
              <a:t>Près de 100 signatures officielles dans 80 villes </a:t>
            </a:r>
          </a:p>
          <a:p>
            <a:pPr marL="263525"/>
            <a:r>
              <a:rPr lang="fr-FR" dirty="0">
                <a:solidFill>
                  <a:srgbClr val="242424"/>
                </a:solidFill>
                <a:latin typeface="Arial" panose="020B0604020202020204" pitchFamily="34" charset="0"/>
              </a:rPr>
              <a:t>de </a:t>
            </a:r>
            <a:r>
              <a:rPr lang="fr-FR" dirty="0" smtClean="0">
                <a:solidFill>
                  <a:srgbClr val="242424"/>
                </a:solidFill>
                <a:latin typeface="Arial" panose="020B0604020202020204" pitchFamily="34" charset="0"/>
              </a:rPr>
              <a:t>France</a:t>
            </a:r>
          </a:p>
          <a:p>
            <a:pPr marL="263525"/>
            <a:endParaRPr lang="fr-FR" dirty="0">
              <a:solidFill>
                <a:srgbClr val="242424"/>
              </a:solidFill>
              <a:latin typeface="Arial" panose="020B0604020202020204" pitchFamily="34" charset="0"/>
            </a:endParaRPr>
          </a:p>
          <a:p>
            <a:pPr marL="265113" indent="-265113">
              <a:buFont typeface="Wingdings" panose="05000000000000000000" pitchFamily="2" charset="2"/>
              <a:buChar char="Ø"/>
            </a:pPr>
            <a:r>
              <a:rPr lang="fr-FR" dirty="0" smtClean="0">
                <a:solidFill>
                  <a:srgbClr val="242424"/>
                </a:solidFill>
                <a:latin typeface="Arial" panose="020B0604020202020204" pitchFamily="34" charset="0"/>
              </a:rPr>
              <a:t>Signature par la Cnam le 15 juillet 2021</a:t>
            </a:r>
          </a:p>
          <a:p>
            <a:endParaRPr lang="fr-FR" dirty="0">
              <a:solidFill>
                <a:srgbClr val="242424"/>
              </a:solidFill>
              <a:latin typeface="Arial" panose="020B0604020202020204" pitchFamily="34" charset="0"/>
            </a:endParaRPr>
          </a:p>
          <a:p>
            <a:pPr marL="265113" indent="-265113">
              <a:buFont typeface="Wingdings" panose="05000000000000000000" pitchFamily="2" charset="2"/>
              <a:buChar char="Ø"/>
            </a:pPr>
            <a:r>
              <a:rPr lang="fr-FR" dirty="0">
                <a:solidFill>
                  <a:schemeClr val="bg2">
                    <a:lumMod val="50000"/>
                  </a:schemeClr>
                </a:solidFill>
              </a:rPr>
              <a:t>Signature de la charte Romain JACOB en Isère </a:t>
            </a:r>
            <a:r>
              <a:rPr lang="fr-FR" dirty="0" smtClean="0">
                <a:solidFill>
                  <a:schemeClr val="bg2">
                    <a:lumMod val="50000"/>
                  </a:schemeClr>
                </a:solidFill>
              </a:rPr>
              <a:t>le</a:t>
            </a:r>
          </a:p>
          <a:p>
            <a:pPr marL="182563"/>
            <a:r>
              <a:rPr lang="fr-FR" dirty="0" smtClean="0">
                <a:solidFill>
                  <a:schemeClr val="bg2">
                    <a:lumMod val="50000"/>
                  </a:schemeClr>
                </a:solidFill>
              </a:rPr>
              <a:t> 15 </a:t>
            </a:r>
            <a:r>
              <a:rPr lang="fr-FR" dirty="0">
                <a:solidFill>
                  <a:schemeClr val="bg2">
                    <a:lumMod val="50000"/>
                  </a:schemeClr>
                </a:solidFill>
              </a:rPr>
              <a:t>septembre 2022 à IME la Chantourne </a:t>
            </a:r>
            <a:endParaRPr lang="fr-FR" dirty="0" smtClean="0">
              <a:solidFill>
                <a:schemeClr val="bg2">
                  <a:lumMod val="50000"/>
                </a:schemeClr>
              </a:solidFill>
            </a:endParaRPr>
          </a:p>
          <a:p>
            <a:pPr marL="265113"/>
            <a:r>
              <a:rPr lang="fr-FR" dirty="0" smtClean="0">
                <a:solidFill>
                  <a:schemeClr val="bg2">
                    <a:lumMod val="50000"/>
                  </a:schemeClr>
                </a:solidFill>
              </a:rPr>
              <a:t>(</a:t>
            </a:r>
            <a:r>
              <a:rPr lang="fr-FR" dirty="0">
                <a:solidFill>
                  <a:schemeClr val="bg2">
                    <a:lumMod val="50000"/>
                  </a:schemeClr>
                </a:solidFill>
              </a:rPr>
              <a:t>La Terrasse</a:t>
            </a:r>
            <a:r>
              <a:rPr lang="fr-FR" dirty="0" smtClean="0">
                <a:solidFill>
                  <a:schemeClr val="bg2">
                    <a:lumMod val="50000"/>
                  </a:schemeClr>
                </a:solidFill>
              </a:rPr>
              <a:t>) par les CPAM et Carsat de la région</a:t>
            </a:r>
          </a:p>
          <a:p>
            <a:pPr marL="265113"/>
            <a:r>
              <a:rPr lang="fr-FR" dirty="0">
                <a:solidFill>
                  <a:schemeClr val="bg2">
                    <a:lumMod val="50000"/>
                  </a:schemeClr>
                </a:solidFill>
              </a:rPr>
              <a:t>cf vidéo </a:t>
            </a:r>
            <a:r>
              <a:rPr lang="fr-FR" dirty="0">
                <a:solidFill>
                  <a:schemeClr val="bg2">
                    <a:lumMod val="50000"/>
                  </a:schemeClr>
                </a:solidFill>
                <a:hlinkClick r:id="rId3"/>
              </a:rPr>
              <a:t>https://youtu.be/h6K3fK7VHr4</a:t>
            </a:r>
            <a:r>
              <a:rPr lang="fr-FR" dirty="0">
                <a:solidFill>
                  <a:schemeClr val="bg2">
                    <a:lumMod val="50000"/>
                  </a:schemeClr>
                </a:solidFill>
              </a:rPr>
              <a:t> </a:t>
            </a:r>
            <a:endParaRPr lang="fr-FR" dirty="0" smtClean="0">
              <a:solidFill>
                <a:schemeClr val="bg2">
                  <a:lumMod val="50000"/>
                </a:schemeClr>
              </a:solidFill>
            </a:endParaRPr>
          </a:p>
          <a:p>
            <a:pPr marL="265113"/>
            <a:endParaRPr lang="fr-FR" dirty="0">
              <a:solidFill>
                <a:schemeClr val="bg2">
                  <a:lumMod val="50000"/>
                </a:schemeClr>
              </a:solidFill>
            </a:endParaRPr>
          </a:p>
          <a:p>
            <a:pPr marL="550863" indent="-285750">
              <a:buFont typeface="Wingdings" panose="05000000000000000000" pitchFamily="2" charset="2"/>
              <a:buChar char="Ø"/>
            </a:pPr>
            <a:r>
              <a:rPr lang="fr-FR" dirty="0" smtClean="0">
                <a:solidFill>
                  <a:schemeClr val="bg2">
                    <a:lumMod val="50000"/>
                  </a:schemeClr>
                </a:solidFill>
              </a:rPr>
              <a:t>Pas d’autres signataires en Isère</a:t>
            </a:r>
            <a:endParaRPr lang="fr-FR" dirty="0">
              <a:solidFill>
                <a:schemeClr val="bg2">
                  <a:lumMod val="50000"/>
                </a:schemeClr>
              </a:solidFill>
            </a:endParaRPr>
          </a:p>
          <a:p>
            <a:pPr marL="265113" indent="-265113">
              <a:buFont typeface="Wingdings" panose="05000000000000000000" pitchFamily="2" charset="2"/>
              <a:buChar char="Ø"/>
            </a:pPr>
            <a:endParaRPr lang="fr-FR" dirty="0">
              <a:solidFill>
                <a:srgbClr val="242424"/>
              </a:solidFill>
              <a:latin typeface="Arial" panose="020B0604020202020204" pitchFamily="34" charset="0"/>
            </a:endParaRPr>
          </a:p>
          <a:p>
            <a:pPr marL="263525"/>
            <a:endParaRPr lang="fr-FR" dirty="0">
              <a:solidFill>
                <a:srgbClr val="242424"/>
              </a:solidFill>
              <a:latin typeface="Arial" panose="020B0604020202020204" pitchFamily="34" charset="0"/>
            </a:endParaRPr>
          </a:p>
          <a:p>
            <a:pPr marL="263525"/>
            <a:endParaRPr lang="fr-FR" dirty="0">
              <a:solidFill>
                <a:srgbClr val="242424"/>
              </a:solidFill>
              <a:latin typeface="Arial" panose="020B0604020202020204" pitchFamily="34" charset="0"/>
            </a:endParaRPr>
          </a:p>
          <a:p>
            <a:pPr marL="285750" indent="-285750">
              <a:buFont typeface="Wingdings" panose="05000000000000000000" pitchFamily="2" charset="2"/>
              <a:buChar char="Ø"/>
            </a:pPr>
            <a:endParaRPr lang="fr-FR" sz="1800" dirty="0">
              <a:solidFill>
                <a:srgbClr val="242424"/>
              </a:solidFill>
              <a:latin typeface="Arial" panose="020B0604020202020204" pitchFamily="34" charset="0"/>
            </a:endParaRPr>
          </a:p>
          <a:p>
            <a:pPr marL="285750" indent="-285750">
              <a:buFont typeface="Wingdings" panose="05000000000000000000" pitchFamily="2" charset="2"/>
              <a:buChar char="Ø"/>
            </a:pPr>
            <a:endParaRPr lang="fr-FR" dirty="0">
              <a:solidFill>
                <a:srgbClr val="242424"/>
              </a:solidFill>
              <a:latin typeface="Arial" panose="020B0604020202020204" pitchFamily="34" charset="0"/>
            </a:endParaRPr>
          </a:p>
          <a:p>
            <a:pPr marL="285750" indent="-285750">
              <a:buFont typeface="Wingdings" panose="05000000000000000000" pitchFamily="2" charset="2"/>
              <a:buChar char="Ø"/>
            </a:pPr>
            <a:endParaRPr lang="fr-FR" sz="1800" dirty="0">
              <a:solidFill>
                <a:srgbClr val="242424"/>
              </a:solidFill>
              <a:latin typeface="Arial" panose="020B0604020202020204" pitchFamily="34" charset="0"/>
            </a:endParaRPr>
          </a:p>
          <a:p>
            <a:pPr marL="285750" indent="-285750">
              <a:buFont typeface="Wingdings" panose="05000000000000000000" pitchFamily="2" charset="2"/>
              <a:buChar char="Ø"/>
            </a:pPr>
            <a:endParaRPr lang="fr-FR" dirty="0">
              <a:solidFill>
                <a:srgbClr val="242424"/>
              </a:solidFill>
              <a:latin typeface="Arial" panose="020B0604020202020204" pitchFamily="34" charset="0"/>
            </a:endParaRPr>
          </a:p>
          <a:p>
            <a:pPr marL="285750" indent="-285750">
              <a:buFont typeface="Wingdings" panose="05000000000000000000" pitchFamily="2" charset="2"/>
              <a:buChar char="Ø"/>
            </a:pPr>
            <a:endParaRPr lang="fr-FR" sz="1800" dirty="0">
              <a:solidFill>
                <a:srgbClr val="242424"/>
              </a:solidFill>
              <a:latin typeface="Arial" panose="020B0604020202020204" pitchFamily="34" charset="0"/>
            </a:endParaRPr>
          </a:p>
          <a:p>
            <a:pPr marL="285750" indent="-285750">
              <a:buFont typeface="Wingdings" panose="05000000000000000000" pitchFamily="2" charset="2"/>
              <a:buChar char="Ø"/>
            </a:pPr>
            <a:endParaRPr lang="fr-FR" dirty="0">
              <a:solidFill>
                <a:srgbClr val="242424"/>
              </a:solidFill>
              <a:latin typeface="Arial" panose="020B0604020202020204" pitchFamily="34" charset="0"/>
            </a:endParaRPr>
          </a:p>
          <a:p>
            <a:pPr marL="285750" indent="-285750">
              <a:buFont typeface="Wingdings" panose="05000000000000000000" pitchFamily="2" charset="2"/>
              <a:buChar char="Ø"/>
            </a:pPr>
            <a:endParaRPr lang="fr-FR" sz="1800" dirty="0">
              <a:solidFill>
                <a:srgbClr val="242424"/>
              </a:solidFill>
              <a:latin typeface="Arial" panose="020B0604020202020204" pitchFamily="34" charset="0"/>
            </a:endParaRPr>
          </a:p>
          <a:p>
            <a:pPr marL="285750" indent="-285750">
              <a:buFont typeface="Wingdings" panose="05000000000000000000" pitchFamily="2" charset="2"/>
              <a:buChar char="Ø"/>
            </a:pPr>
            <a:endParaRPr lang="fr-FR" dirty="0">
              <a:solidFill>
                <a:srgbClr val="242424"/>
              </a:solidFill>
              <a:latin typeface="Arial" panose="020B0604020202020204" pitchFamily="34" charset="0"/>
            </a:endParaRPr>
          </a:p>
          <a:p>
            <a:pPr marL="285750" indent="-285750">
              <a:buFont typeface="Wingdings" panose="05000000000000000000" pitchFamily="2" charset="2"/>
              <a:buChar char="Ø"/>
            </a:pPr>
            <a:endParaRPr lang="fr-FR" sz="1800" dirty="0">
              <a:solidFill>
                <a:srgbClr val="242424"/>
              </a:solidFill>
              <a:latin typeface="Arial" panose="020B0604020202020204" pitchFamily="34" charset="0"/>
            </a:endParaRPr>
          </a:p>
          <a:p>
            <a:endParaRPr lang="fr-FR" sz="1800" dirty="0">
              <a:solidFill>
                <a:srgbClr val="242424"/>
              </a:solidFill>
              <a:latin typeface="Arial" panose="020B0604020202020204" pitchFamily="34" charset="0"/>
            </a:endParaRPr>
          </a:p>
          <a:p>
            <a:endParaRPr lang="fr-FR" dirty="0">
              <a:solidFill>
                <a:srgbClr val="242424"/>
              </a:solidFill>
              <a:latin typeface="Arial" panose="020B0604020202020204" pitchFamily="34" charset="0"/>
            </a:endParaRPr>
          </a:p>
          <a:p>
            <a:endParaRPr lang="fr-FR" sz="1800" dirty="0">
              <a:solidFill>
                <a:srgbClr val="242424"/>
              </a:solidFill>
              <a:latin typeface="Arial" panose="020B0604020202020204" pitchFamily="34" charset="0"/>
            </a:endParaRPr>
          </a:p>
          <a:p>
            <a:endParaRPr lang="fr-FR" dirty="0">
              <a:solidFill>
                <a:srgbClr val="242424"/>
              </a:solidFill>
              <a:latin typeface="Arial" panose="020B0604020202020204" pitchFamily="34" charset="0"/>
            </a:endParaRPr>
          </a:p>
          <a:p>
            <a:endParaRPr lang="fr-FR" sz="1800" dirty="0">
              <a:solidFill>
                <a:srgbClr val="242424"/>
              </a:solidFill>
              <a:latin typeface="Arial" panose="020B0604020202020204" pitchFamily="34" charset="0"/>
            </a:endParaRPr>
          </a:p>
          <a:p>
            <a:endParaRPr lang="fr-FR" dirty="0">
              <a:solidFill>
                <a:srgbClr val="242424"/>
              </a:solidFill>
              <a:latin typeface="Arial" panose="020B0604020202020204" pitchFamily="34" charset="0"/>
            </a:endParaRPr>
          </a:p>
          <a:p>
            <a:endParaRPr lang="fr-FR" sz="1800" dirty="0">
              <a:solidFill>
                <a:srgbClr val="242424"/>
              </a:solidFill>
              <a:latin typeface="Arial" panose="020B0604020202020204" pitchFamily="34" charset="0"/>
            </a:endParaRPr>
          </a:p>
          <a:p>
            <a:endParaRPr lang="fr-FR" dirty="0"/>
          </a:p>
        </p:txBody>
      </p:sp>
      <p:graphicFrame>
        <p:nvGraphicFramePr>
          <p:cNvPr id="4" name="Tableau 5">
            <a:extLst>
              <a:ext uri="{FF2B5EF4-FFF2-40B4-BE49-F238E27FC236}">
                <a16:creationId xmlns="" xmlns:a16="http://schemas.microsoft.com/office/drawing/2014/main" id="{71217CC3-0117-8D67-6429-1C4DDF084035}"/>
              </a:ext>
            </a:extLst>
          </p:cNvPr>
          <p:cNvGraphicFramePr>
            <a:graphicFrameLocks noGrp="1"/>
          </p:cNvGraphicFramePr>
          <p:nvPr>
            <p:extLst>
              <p:ext uri="{D42A27DB-BD31-4B8C-83A1-F6EECF244321}">
                <p14:modId xmlns:p14="http://schemas.microsoft.com/office/powerpoint/2010/main" val="3538942294"/>
              </p:ext>
            </p:extLst>
          </p:nvPr>
        </p:nvGraphicFramePr>
        <p:xfrm>
          <a:off x="5877174" y="1797865"/>
          <a:ext cx="5905693" cy="4145280"/>
        </p:xfrm>
        <a:graphic>
          <a:graphicData uri="http://schemas.openxmlformats.org/drawingml/2006/table">
            <a:tbl>
              <a:tblPr firstRow="1" bandRow="1">
                <a:tableStyleId>{5C22544A-7EE6-4342-B048-85BDC9FD1C3A}</a:tableStyleId>
              </a:tblPr>
              <a:tblGrid>
                <a:gridCol w="915691">
                  <a:extLst>
                    <a:ext uri="{9D8B030D-6E8A-4147-A177-3AD203B41FA5}">
                      <a16:colId xmlns="" xmlns:a16="http://schemas.microsoft.com/office/drawing/2014/main" val="3323148450"/>
                    </a:ext>
                  </a:extLst>
                </a:gridCol>
                <a:gridCol w="4990002">
                  <a:extLst>
                    <a:ext uri="{9D8B030D-6E8A-4147-A177-3AD203B41FA5}">
                      <a16:colId xmlns="" xmlns:a16="http://schemas.microsoft.com/office/drawing/2014/main" val="2637869239"/>
                    </a:ext>
                  </a:extLst>
                </a:gridCol>
              </a:tblGrid>
              <a:tr h="317360">
                <a:tc>
                  <a:txBody>
                    <a:bodyPr/>
                    <a:lstStyle/>
                    <a:p>
                      <a:pPr marL="0" algn="r" defTabSz="914400" rtl="0" eaLnBrk="1" latinLnBrk="0" hangingPunct="1"/>
                      <a:r>
                        <a:rPr lang="fr-FR" sz="1800" b="0" kern="1200" dirty="0">
                          <a:solidFill>
                            <a:schemeClr val="dk1"/>
                          </a:solidFill>
                          <a:latin typeface="+mn-lt"/>
                          <a:ea typeface="+mn-ea"/>
                          <a:cs typeface="+mn-cs"/>
                        </a:rPr>
                        <a:t>50</a:t>
                      </a:r>
                    </a:p>
                  </a:txBody>
                  <a:tcPr>
                    <a:solidFill>
                      <a:srgbClr val="E8EDEC"/>
                    </a:solidFill>
                  </a:tcPr>
                </a:tc>
                <a:tc>
                  <a:txBody>
                    <a:bodyPr/>
                    <a:lstStyle/>
                    <a:p>
                      <a:pPr marL="0" lvl="0" algn="l" defTabSz="914400" rtl="0" eaLnBrk="1" latinLnBrk="0" hangingPunct="1"/>
                      <a:r>
                        <a:rPr lang="fr-FR" sz="1800" b="0" kern="1200" dirty="0">
                          <a:solidFill>
                            <a:schemeClr val="dk1"/>
                          </a:solidFill>
                          <a:latin typeface="+mn-lt"/>
                          <a:ea typeface="+mn-ea"/>
                          <a:cs typeface="+mn-cs"/>
                        </a:rPr>
                        <a:t>CPAM </a:t>
                      </a:r>
                      <a:r>
                        <a:rPr lang="fr-FR" sz="1600" b="0" kern="1200" dirty="0">
                          <a:solidFill>
                            <a:schemeClr val="dk1"/>
                          </a:solidFill>
                          <a:latin typeface="+mn-lt"/>
                          <a:ea typeface="+mn-ea"/>
                          <a:cs typeface="+mn-cs"/>
                        </a:rPr>
                        <a:t>(</a:t>
                      </a:r>
                      <a:r>
                        <a:rPr lang="fr-FR" sz="1600" b="0" i="1" kern="1200" dirty="0">
                          <a:solidFill>
                            <a:schemeClr val="dk1"/>
                          </a:solidFill>
                          <a:latin typeface="+mn-lt"/>
                          <a:ea typeface="+mn-ea"/>
                          <a:cs typeface="+mn-cs"/>
                        </a:rPr>
                        <a:t>50 sur 100</a:t>
                      </a:r>
                      <a:r>
                        <a:rPr lang="fr-FR" sz="1600" b="0" kern="1200" dirty="0">
                          <a:solidFill>
                            <a:schemeClr val="dk1"/>
                          </a:solidFill>
                          <a:latin typeface="+mn-lt"/>
                          <a:ea typeface="+mn-ea"/>
                          <a:cs typeface="+mn-cs"/>
                        </a:rPr>
                        <a:t>)</a:t>
                      </a:r>
                      <a:endParaRPr lang="fr-FR" sz="1800" b="0" kern="1200" dirty="0">
                        <a:solidFill>
                          <a:schemeClr val="dk1"/>
                        </a:solidFill>
                        <a:latin typeface="+mn-lt"/>
                        <a:ea typeface="+mn-ea"/>
                        <a:cs typeface="+mn-cs"/>
                      </a:endParaRPr>
                    </a:p>
                  </a:txBody>
                  <a:tcPr>
                    <a:solidFill>
                      <a:srgbClr val="E8EDEC"/>
                    </a:solidFill>
                  </a:tcPr>
                </a:tc>
                <a:extLst>
                  <a:ext uri="{0D108BD9-81ED-4DB2-BD59-A6C34878D82A}">
                    <a16:rowId xmlns="" xmlns:a16="http://schemas.microsoft.com/office/drawing/2014/main" val="357122608"/>
                  </a:ext>
                </a:extLst>
              </a:tr>
              <a:tr h="305506">
                <a:tc>
                  <a:txBody>
                    <a:bodyPr/>
                    <a:lstStyle/>
                    <a:p>
                      <a:pPr algn="r"/>
                      <a:r>
                        <a:rPr lang="fr-FR" dirty="0"/>
                        <a:t>629</a:t>
                      </a:r>
                    </a:p>
                  </a:txBody>
                  <a:tcPr/>
                </a:tc>
                <a:tc>
                  <a:txBody>
                    <a:bodyPr/>
                    <a:lstStyle/>
                    <a:p>
                      <a:pPr lvl="0"/>
                      <a:r>
                        <a:rPr lang="fr-FR" dirty="0"/>
                        <a:t>Associations et établissements </a:t>
                      </a:r>
                      <a:r>
                        <a:rPr lang="fr-FR" sz="1600" i="1" dirty="0"/>
                        <a:t>(629 sur 3 500)</a:t>
                      </a:r>
                      <a:endParaRPr lang="fr-FR" i="1" dirty="0"/>
                    </a:p>
                  </a:txBody>
                  <a:tcPr/>
                </a:tc>
                <a:extLst>
                  <a:ext uri="{0D108BD9-81ED-4DB2-BD59-A6C34878D82A}">
                    <a16:rowId xmlns="" xmlns:a16="http://schemas.microsoft.com/office/drawing/2014/main" val="954341747"/>
                  </a:ext>
                </a:extLst>
              </a:tr>
              <a:tr h="305506">
                <a:tc>
                  <a:txBody>
                    <a:bodyPr/>
                    <a:lstStyle/>
                    <a:p>
                      <a:pPr algn="r"/>
                      <a:r>
                        <a:rPr lang="fr-FR" dirty="0"/>
                        <a:t>259</a:t>
                      </a:r>
                    </a:p>
                  </a:txBody>
                  <a:tcPr/>
                </a:tc>
                <a:tc>
                  <a:txBody>
                    <a:bodyPr/>
                    <a:lstStyle/>
                    <a:p>
                      <a:pPr lvl="0"/>
                      <a:r>
                        <a:rPr lang="fr-FR" dirty="0"/>
                        <a:t>Hôpitaux et lieux de soin publics </a:t>
                      </a:r>
                      <a:r>
                        <a:rPr lang="fr-FR" sz="1600" i="1" dirty="0"/>
                        <a:t>(259 sur 1 342)</a:t>
                      </a:r>
                      <a:endParaRPr lang="fr-FR" i="1" dirty="0"/>
                    </a:p>
                  </a:txBody>
                  <a:tcPr/>
                </a:tc>
                <a:extLst>
                  <a:ext uri="{0D108BD9-81ED-4DB2-BD59-A6C34878D82A}">
                    <a16:rowId xmlns="" xmlns:a16="http://schemas.microsoft.com/office/drawing/2014/main" val="3786758636"/>
                  </a:ext>
                </a:extLst>
              </a:tr>
              <a:tr h="305506">
                <a:tc>
                  <a:txBody>
                    <a:bodyPr/>
                    <a:lstStyle/>
                    <a:p>
                      <a:pPr algn="r"/>
                      <a:r>
                        <a:rPr lang="fr-FR" dirty="0"/>
                        <a:t>440</a:t>
                      </a:r>
                    </a:p>
                  </a:txBody>
                  <a:tcPr/>
                </a:tc>
                <a:tc>
                  <a:txBody>
                    <a:bodyPr/>
                    <a:lstStyle/>
                    <a:p>
                      <a:pPr lvl="0"/>
                      <a:r>
                        <a:rPr lang="fr-FR" dirty="0"/>
                        <a:t>Fédérations et organismes </a:t>
                      </a:r>
                      <a:r>
                        <a:rPr lang="fr-FR" sz="1600" i="1" dirty="0"/>
                        <a:t>(60 fédérations nationales et 2 000 fédérations locales)</a:t>
                      </a:r>
                      <a:endParaRPr lang="fr-FR" i="1" dirty="0"/>
                    </a:p>
                  </a:txBody>
                  <a:tcPr/>
                </a:tc>
                <a:extLst>
                  <a:ext uri="{0D108BD9-81ED-4DB2-BD59-A6C34878D82A}">
                    <a16:rowId xmlns="" xmlns:a16="http://schemas.microsoft.com/office/drawing/2014/main" val="1926111488"/>
                  </a:ext>
                </a:extLst>
              </a:tr>
              <a:tr h="305506">
                <a:tc>
                  <a:txBody>
                    <a:bodyPr/>
                    <a:lstStyle/>
                    <a:p>
                      <a:pPr algn="r"/>
                      <a:r>
                        <a:rPr lang="fr-FR" dirty="0"/>
                        <a:t>173</a:t>
                      </a:r>
                    </a:p>
                  </a:txBody>
                  <a:tcPr/>
                </a:tc>
                <a:tc>
                  <a:txBody>
                    <a:bodyPr/>
                    <a:lstStyle/>
                    <a:p>
                      <a:pPr lvl="0"/>
                      <a:r>
                        <a:rPr lang="fr-FR" dirty="0" smtClean="0"/>
                        <a:t>Cliniques privées </a:t>
                      </a:r>
                      <a:r>
                        <a:rPr lang="fr-FR" sz="1600" i="1" dirty="0"/>
                        <a:t>(173 sur 1 641)</a:t>
                      </a:r>
                      <a:endParaRPr lang="fr-FR" i="1" dirty="0"/>
                    </a:p>
                  </a:txBody>
                  <a:tcPr/>
                </a:tc>
                <a:extLst>
                  <a:ext uri="{0D108BD9-81ED-4DB2-BD59-A6C34878D82A}">
                    <a16:rowId xmlns="" xmlns:a16="http://schemas.microsoft.com/office/drawing/2014/main" val="4229850602"/>
                  </a:ext>
                </a:extLst>
              </a:tr>
              <a:tr h="305506">
                <a:tc>
                  <a:txBody>
                    <a:bodyPr/>
                    <a:lstStyle/>
                    <a:p>
                      <a:pPr algn="r"/>
                      <a:r>
                        <a:rPr lang="fr-FR" dirty="0"/>
                        <a:t>263 </a:t>
                      </a:r>
                    </a:p>
                  </a:txBody>
                  <a:tcPr/>
                </a:tc>
                <a:tc>
                  <a:txBody>
                    <a:bodyPr/>
                    <a:lstStyle/>
                    <a:p>
                      <a:pPr lvl="0"/>
                      <a:r>
                        <a:rPr lang="fr-FR" dirty="0" smtClean="0"/>
                        <a:t>Collectivités </a:t>
                      </a:r>
                      <a:r>
                        <a:rPr lang="fr-FR" dirty="0"/>
                        <a:t>territoriales et organismes d’état</a:t>
                      </a:r>
                    </a:p>
                  </a:txBody>
                  <a:tcPr/>
                </a:tc>
                <a:extLst>
                  <a:ext uri="{0D108BD9-81ED-4DB2-BD59-A6C34878D82A}">
                    <a16:rowId xmlns="" xmlns:a16="http://schemas.microsoft.com/office/drawing/2014/main" val="77787294"/>
                  </a:ext>
                </a:extLst>
              </a:tr>
              <a:tr h="305506">
                <a:tc>
                  <a:txBody>
                    <a:bodyPr/>
                    <a:lstStyle/>
                    <a:p>
                      <a:pPr algn="r"/>
                      <a:r>
                        <a:rPr lang="fr-FR" dirty="0"/>
                        <a:t>80</a:t>
                      </a:r>
                    </a:p>
                  </a:txBody>
                  <a:tcPr/>
                </a:tc>
                <a:tc>
                  <a:txBody>
                    <a:bodyPr/>
                    <a:lstStyle/>
                    <a:p>
                      <a:pPr lvl="0"/>
                      <a:r>
                        <a:rPr lang="fr-FR" dirty="0"/>
                        <a:t>URPS et CPTS </a:t>
                      </a:r>
                      <a:r>
                        <a:rPr lang="fr-FR" sz="1600" i="1" dirty="0"/>
                        <a:t>(400 CPTS en cours - URPS 120 dans 14 métiers)</a:t>
                      </a:r>
                      <a:endParaRPr lang="fr-FR" i="1" dirty="0"/>
                    </a:p>
                  </a:txBody>
                  <a:tcPr/>
                </a:tc>
                <a:extLst>
                  <a:ext uri="{0D108BD9-81ED-4DB2-BD59-A6C34878D82A}">
                    <a16:rowId xmlns="" xmlns:a16="http://schemas.microsoft.com/office/drawing/2014/main" val="991312775"/>
                  </a:ext>
                </a:extLst>
              </a:tr>
              <a:tr h="305506">
                <a:tc>
                  <a:txBody>
                    <a:bodyPr/>
                    <a:lstStyle/>
                    <a:p>
                      <a:pPr algn="r"/>
                      <a:r>
                        <a:rPr lang="fr-FR" dirty="0"/>
                        <a:t>44</a:t>
                      </a:r>
                    </a:p>
                  </a:txBody>
                  <a:tcPr/>
                </a:tc>
                <a:tc>
                  <a:txBody>
                    <a:bodyPr/>
                    <a:lstStyle/>
                    <a:p>
                      <a:pPr lvl="0"/>
                      <a:r>
                        <a:rPr lang="fr-FR" dirty="0"/>
                        <a:t>ARS et DT ARS </a:t>
                      </a:r>
                      <a:r>
                        <a:rPr lang="fr-FR" sz="1600" i="1" dirty="0"/>
                        <a:t>(15 ARS et 106 DT)</a:t>
                      </a:r>
                      <a:endParaRPr lang="fr-FR" i="1" dirty="0"/>
                    </a:p>
                  </a:txBody>
                  <a:tcPr/>
                </a:tc>
                <a:extLst>
                  <a:ext uri="{0D108BD9-81ED-4DB2-BD59-A6C34878D82A}">
                    <a16:rowId xmlns="" xmlns:a16="http://schemas.microsoft.com/office/drawing/2014/main" val="264613791"/>
                  </a:ext>
                </a:extLst>
              </a:tr>
              <a:tr h="305506">
                <a:tc>
                  <a:txBody>
                    <a:bodyPr/>
                    <a:lstStyle/>
                    <a:p>
                      <a:pPr algn="r"/>
                      <a:r>
                        <a:rPr lang="fr-FR" dirty="0"/>
                        <a:t>34</a:t>
                      </a:r>
                    </a:p>
                  </a:txBody>
                  <a:tcPr/>
                </a:tc>
                <a:tc>
                  <a:txBody>
                    <a:bodyPr/>
                    <a:lstStyle/>
                    <a:p>
                      <a:pPr lvl="0"/>
                      <a:r>
                        <a:rPr lang="fr-FR" dirty="0"/>
                        <a:t>Conseils de l’ordre </a:t>
                      </a:r>
                      <a:r>
                        <a:rPr lang="fr-FR" sz="1600" i="1" dirty="0"/>
                        <a:t>(34 sur 430)</a:t>
                      </a:r>
                      <a:endParaRPr lang="fr-FR" i="1" dirty="0"/>
                    </a:p>
                  </a:txBody>
                  <a:tcPr/>
                </a:tc>
                <a:extLst>
                  <a:ext uri="{0D108BD9-81ED-4DB2-BD59-A6C34878D82A}">
                    <a16:rowId xmlns="" xmlns:a16="http://schemas.microsoft.com/office/drawing/2014/main" val="2934796937"/>
                  </a:ext>
                </a:extLst>
              </a:tr>
              <a:tr h="305506">
                <a:tc>
                  <a:txBody>
                    <a:bodyPr/>
                    <a:lstStyle/>
                    <a:p>
                      <a:pPr algn="r"/>
                      <a:r>
                        <a:rPr lang="fr-FR" dirty="0">
                          <a:solidFill>
                            <a:schemeClr val="bg1"/>
                          </a:solidFill>
                        </a:rPr>
                        <a:t>1 922</a:t>
                      </a:r>
                    </a:p>
                  </a:txBody>
                  <a:tcPr>
                    <a:solidFill>
                      <a:srgbClr val="4359A5"/>
                    </a:solidFill>
                  </a:tcPr>
                </a:tc>
                <a:tc>
                  <a:txBody>
                    <a:bodyPr/>
                    <a:lstStyle/>
                    <a:p>
                      <a:r>
                        <a:rPr lang="fr-FR" dirty="0">
                          <a:solidFill>
                            <a:schemeClr val="bg1"/>
                          </a:solidFill>
                        </a:rPr>
                        <a:t>Signataires </a:t>
                      </a:r>
                      <a:r>
                        <a:rPr lang="fr-FR" dirty="0" smtClean="0">
                          <a:solidFill>
                            <a:schemeClr val="bg1"/>
                          </a:solidFill>
                        </a:rPr>
                        <a:t>officiels au</a:t>
                      </a:r>
                      <a:r>
                        <a:rPr lang="fr-FR" baseline="0" dirty="0" smtClean="0">
                          <a:solidFill>
                            <a:schemeClr val="bg1"/>
                          </a:solidFill>
                        </a:rPr>
                        <a:t> niveau national</a:t>
                      </a:r>
                      <a:endParaRPr lang="fr-FR" dirty="0">
                        <a:solidFill>
                          <a:schemeClr val="bg1"/>
                        </a:solidFill>
                      </a:endParaRPr>
                    </a:p>
                  </a:txBody>
                  <a:tcPr>
                    <a:solidFill>
                      <a:srgbClr val="4359A5"/>
                    </a:solidFill>
                  </a:tcPr>
                </a:tc>
                <a:extLst>
                  <a:ext uri="{0D108BD9-81ED-4DB2-BD59-A6C34878D82A}">
                    <a16:rowId xmlns="" xmlns:a16="http://schemas.microsoft.com/office/drawing/2014/main" val="1084204451"/>
                  </a:ext>
                </a:extLst>
              </a:tr>
            </a:tbl>
          </a:graphicData>
        </a:graphic>
      </p:graphicFrame>
    </p:spTree>
    <p:extLst>
      <p:ext uri="{BB962C8B-B14F-4D97-AF65-F5344CB8AC3E}">
        <p14:creationId xmlns:p14="http://schemas.microsoft.com/office/powerpoint/2010/main" val="34682325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p:txBody>
          <a:bodyPr/>
          <a:lstStyle/>
          <a:p>
            <a:fld id="{975A587B-5814-4D9B-9598-FE9CB954CB01}" type="slidenum">
              <a:rPr lang="fr-FR" smtClean="0">
                <a:solidFill>
                  <a:srgbClr val="0C419A"/>
                </a:solidFill>
              </a:rPr>
              <a:pPr/>
              <a:t>5</a:t>
            </a:fld>
            <a:endParaRPr lang="fr-FR" dirty="0">
              <a:solidFill>
                <a:srgbClr val="0C419A"/>
              </a:solidFill>
            </a:endParaRPr>
          </a:p>
        </p:txBody>
      </p:sp>
      <p:sp>
        <p:nvSpPr>
          <p:cNvPr id="6" name="Titre 3"/>
          <p:cNvSpPr>
            <a:spLocks noGrp="1"/>
          </p:cNvSpPr>
          <p:nvPr>
            <p:ph type="title"/>
          </p:nvPr>
        </p:nvSpPr>
        <p:spPr>
          <a:xfrm>
            <a:off x="550110" y="216564"/>
            <a:ext cx="11196000" cy="984440"/>
          </a:xfrm>
          <a:solidFill>
            <a:schemeClr val="accent1"/>
          </a:solidFill>
        </p:spPr>
        <p:style>
          <a:lnRef idx="2">
            <a:schemeClr val="dk1">
              <a:shade val="50000"/>
            </a:schemeClr>
          </a:lnRef>
          <a:fillRef idx="1">
            <a:schemeClr val="dk1"/>
          </a:fillRef>
          <a:effectRef idx="0">
            <a:schemeClr val="dk1"/>
          </a:effectRef>
          <a:fontRef idx="minor">
            <a:schemeClr val="lt1"/>
          </a:fontRef>
        </p:style>
        <p:txBody>
          <a:bodyPr/>
          <a:lstStyle/>
          <a:p>
            <a:r>
              <a:rPr lang="fr-FR" dirty="0" smtClean="0"/>
              <a:t/>
            </a:r>
            <a:br>
              <a:rPr lang="fr-FR" dirty="0" smtClean="0"/>
            </a:br>
            <a:r>
              <a:rPr lang="fr-FR" dirty="0" smtClean="0"/>
              <a:t>Procédure de signature de la charte</a:t>
            </a:r>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3079" y="1244009"/>
            <a:ext cx="6720137" cy="5465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9739423" y="2392326"/>
            <a:ext cx="1765005" cy="2031325"/>
          </a:xfrm>
          <a:prstGeom prst="rect">
            <a:avLst/>
          </a:prstGeom>
          <a:noFill/>
        </p:spPr>
        <p:txBody>
          <a:bodyPr wrap="square" rtlCol="0">
            <a:spAutoFit/>
          </a:bodyPr>
          <a:lstStyle/>
          <a:p>
            <a:r>
              <a:rPr lang="fr-FR" dirty="0" smtClean="0"/>
              <a:t>En signant la charte, le partenaire s’engage à agir et à en respecter les principes</a:t>
            </a:r>
          </a:p>
        </p:txBody>
      </p:sp>
    </p:spTree>
    <p:extLst>
      <p:ext uri="{BB962C8B-B14F-4D97-AF65-F5344CB8AC3E}">
        <p14:creationId xmlns:p14="http://schemas.microsoft.com/office/powerpoint/2010/main" val="12857491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xmlns="" id="{73152D65-0E29-8C78-087F-3B046E4BC5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2854" y="1361902"/>
            <a:ext cx="9915451" cy="5260697"/>
          </a:xfrm>
          <a:prstGeom prst="rect">
            <a:avLst/>
          </a:prstGeom>
        </p:spPr>
      </p:pic>
      <p:sp>
        <p:nvSpPr>
          <p:cNvPr id="7" name="Rectangle : coins arrondis 6">
            <a:extLst>
              <a:ext uri="{FF2B5EF4-FFF2-40B4-BE49-F238E27FC236}">
                <a16:creationId xmlns:a16="http://schemas.microsoft.com/office/drawing/2014/main" xmlns="" id="{7EEF5E6B-3D41-90EE-46E4-50695F10480F}"/>
              </a:ext>
            </a:extLst>
          </p:cNvPr>
          <p:cNvSpPr/>
          <p:nvPr/>
        </p:nvSpPr>
        <p:spPr>
          <a:xfrm>
            <a:off x="499621" y="1857080"/>
            <a:ext cx="1791092" cy="4270343"/>
          </a:xfrm>
          <a:prstGeom prst="roundRect">
            <a:avLst>
              <a:gd name="adj" fmla="val 10877"/>
            </a:avLst>
          </a:prstGeom>
          <a:solidFill>
            <a:schemeClr val="tx1"/>
          </a:solidFill>
          <a:ln w="254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fr-FR" b="0" i="0" dirty="0">
                <a:solidFill>
                  <a:schemeClr val="bg1"/>
                </a:solidFill>
                <a:effectLst/>
              </a:rPr>
              <a:t>Le questionnaire peut être complété régulièrement </a:t>
            </a:r>
            <a:r>
              <a:rPr lang="fr-FR" b="1" i="0" dirty="0">
                <a:solidFill>
                  <a:schemeClr val="bg1"/>
                </a:solidFill>
                <a:effectLst>
                  <a:outerShdw blurRad="38100" dist="38100" dir="2700000" algn="tl">
                    <a:srgbClr val="000000">
                      <a:alpha val="43137"/>
                    </a:srgbClr>
                  </a:outerShdw>
                </a:effectLst>
              </a:rPr>
              <a:t>pour </a:t>
            </a:r>
          </a:p>
          <a:p>
            <a:pPr algn="ctr">
              <a:lnSpc>
                <a:spcPct val="120000"/>
              </a:lnSpc>
            </a:pPr>
            <a:r>
              <a:rPr lang="fr-FR" b="1" i="0" dirty="0">
                <a:solidFill>
                  <a:schemeClr val="bg1"/>
                </a:solidFill>
                <a:effectLst>
                  <a:outerShdw blurRad="38100" dist="38100" dir="2700000" algn="tl">
                    <a:srgbClr val="000000">
                      <a:alpha val="43137"/>
                    </a:srgbClr>
                  </a:outerShdw>
                </a:effectLst>
              </a:rPr>
              <a:t>chaque soin</a:t>
            </a:r>
            <a:r>
              <a:rPr lang="fr-FR" b="0" i="0" dirty="0">
                <a:solidFill>
                  <a:schemeClr val="bg1"/>
                </a:solidFill>
                <a:effectLst/>
              </a:rPr>
              <a:t>,</a:t>
            </a:r>
          </a:p>
          <a:p>
            <a:pPr algn="ctr">
              <a:lnSpc>
                <a:spcPct val="120000"/>
              </a:lnSpc>
            </a:pPr>
            <a:r>
              <a:rPr lang="fr-FR" b="0" i="0" dirty="0">
                <a:solidFill>
                  <a:schemeClr val="bg1"/>
                </a:solidFill>
                <a:effectLst/>
              </a:rPr>
              <a:t>qu'il ait pu être effectué ou non.</a:t>
            </a:r>
            <a:endParaRPr lang="fr-FR" dirty="0">
              <a:solidFill>
                <a:schemeClr val="bg1"/>
              </a:solidFill>
            </a:endParaRPr>
          </a:p>
        </p:txBody>
      </p:sp>
      <p:sp>
        <p:nvSpPr>
          <p:cNvPr id="8" name="object 7">
            <a:extLst>
              <a:ext uri="{FF2B5EF4-FFF2-40B4-BE49-F238E27FC236}">
                <a16:creationId xmlns:a16="http://schemas.microsoft.com/office/drawing/2014/main" xmlns="" id="{0A4D185A-92C6-8A54-0BBF-19FE0322E6A6}"/>
              </a:ext>
            </a:extLst>
          </p:cNvPr>
          <p:cNvSpPr txBox="1">
            <a:spLocks noGrp="1"/>
          </p:cNvSpPr>
          <p:nvPr>
            <p:ph type="sldNum" sz="quarter" idx="15"/>
          </p:nvPr>
        </p:nvSpPr>
        <p:spPr>
          <a:xfrm>
            <a:off x="395469" y="6229647"/>
            <a:ext cx="720000" cy="288000"/>
          </a:xfrm>
          <a:prstGeom prst="rect">
            <a:avLst/>
          </a:prstGeom>
        </p:spPr>
        <p:txBody>
          <a:bodyPr vert="horz" wrap="square" lIns="0" tIns="0" rIns="0" bIns="0" rtlCol="0">
            <a:spAutoFit/>
          </a:bodyPr>
          <a:lstStyle/>
          <a:p>
            <a:pPr marL="25400">
              <a:lnSpc>
                <a:spcPct val="100000"/>
              </a:lnSpc>
            </a:pPr>
            <a:fld id="{81D60167-4931-47E6-BA6A-407CBD079E47}" type="slidenum">
              <a:rPr lang="fr-FR"/>
              <a:t>6</a:t>
            </a:fld>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278714" y="2551685"/>
            <a:ext cx="5854341" cy="3577903"/>
          </a:xfrm>
          <a:prstGeom prst="rect">
            <a:avLst/>
          </a:prstGeom>
        </p:spPr>
        <p:txBody>
          <a:bodyPr vert="horz" wrap="square" lIns="0" tIns="0" rIns="0" bIns="0" rtlCol="0">
            <a:spAutoFit/>
          </a:bodyPr>
          <a:lstStyle/>
          <a:p>
            <a:pPr marL="355600" indent="-342900">
              <a:lnSpc>
                <a:spcPct val="100000"/>
              </a:lnSpc>
              <a:buFont typeface="Wingdings" panose="05000000000000000000" pitchFamily="2" charset="2"/>
              <a:buChar char="Ø"/>
            </a:pPr>
            <a:r>
              <a:rPr lang="fr-FR" sz="2400" b="1" spc="-15" dirty="0">
                <a:solidFill>
                  <a:srgbClr val="0C4099"/>
                </a:solidFill>
                <a:latin typeface="Arial"/>
                <a:cs typeface="Arial"/>
              </a:rPr>
              <a:t>Le</a:t>
            </a:r>
            <a:r>
              <a:rPr lang="fr-FR" sz="2400" b="1" spc="65" dirty="0">
                <a:solidFill>
                  <a:srgbClr val="0C4099"/>
                </a:solidFill>
                <a:latin typeface="Times New Roman"/>
                <a:cs typeface="Times New Roman"/>
              </a:rPr>
              <a:t> </a:t>
            </a:r>
            <a:r>
              <a:rPr lang="fr-FR" sz="2400" b="1" spc="-15" dirty="0">
                <a:solidFill>
                  <a:srgbClr val="0C4099"/>
                </a:solidFill>
                <a:latin typeface="Arial"/>
                <a:cs typeface="Arial"/>
              </a:rPr>
              <a:t>si</a:t>
            </a:r>
            <a:r>
              <a:rPr lang="fr-FR" sz="2400" b="1" spc="-5" dirty="0">
                <a:solidFill>
                  <a:srgbClr val="0C4099"/>
                </a:solidFill>
                <a:latin typeface="Arial"/>
                <a:cs typeface="Arial"/>
              </a:rPr>
              <a:t>t</a:t>
            </a:r>
            <a:r>
              <a:rPr lang="fr-FR" sz="2400" b="1" dirty="0">
                <a:solidFill>
                  <a:srgbClr val="0C4099"/>
                </a:solidFill>
                <a:latin typeface="Arial"/>
                <a:cs typeface="Arial"/>
              </a:rPr>
              <a:t>e</a:t>
            </a:r>
            <a:r>
              <a:rPr lang="fr-FR" sz="2400" b="1" spc="55" dirty="0">
                <a:solidFill>
                  <a:srgbClr val="0C4099"/>
                </a:solidFill>
                <a:latin typeface="Times New Roman"/>
                <a:cs typeface="Times New Roman"/>
              </a:rPr>
              <a:t> </a:t>
            </a:r>
            <a:r>
              <a:rPr lang="fr-FR" sz="2400" b="1" spc="-10" dirty="0">
                <a:solidFill>
                  <a:srgbClr val="0C4099"/>
                </a:solidFill>
                <a:latin typeface="Arial"/>
                <a:cs typeface="Arial"/>
              </a:rPr>
              <a:t>int</a:t>
            </a:r>
            <a:r>
              <a:rPr lang="fr-FR" sz="2400" b="1" spc="-5" dirty="0">
                <a:solidFill>
                  <a:srgbClr val="0C4099"/>
                </a:solidFill>
                <a:latin typeface="Arial"/>
                <a:cs typeface="Arial"/>
              </a:rPr>
              <a:t>ernet </a:t>
            </a:r>
            <a:r>
              <a:rPr lang="fr-FR" sz="2400" b="1" u="sng" spc="-5" dirty="0">
                <a:solidFill>
                  <a:srgbClr val="0C4099"/>
                </a:solidFill>
                <a:latin typeface="Arial"/>
                <a:cs typeface="Arial"/>
              </a:rPr>
              <a:t>handifaction.fr</a:t>
            </a:r>
          </a:p>
          <a:p>
            <a:pPr marL="12700">
              <a:lnSpc>
                <a:spcPct val="100000"/>
              </a:lnSpc>
              <a:spcBef>
                <a:spcPts val="600"/>
              </a:spcBef>
            </a:pPr>
            <a:r>
              <a:rPr lang="fr-FR" sz="2000" spc="-5" dirty="0">
                <a:solidFill>
                  <a:srgbClr val="000000"/>
                </a:solidFill>
                <a:latin typeface="Arial"/>
                <a:cs typeface="Arial"/>
              </a:rPr>
              <a:t>qui respecte les normes de traitement des données du RGPD et les normes d’accessibilité du RGAA.</a:t>
            </a:r>
            <a:endParaRPr lang="fr-FR" dirty="0">
              <a:solidFill>
                <a:srgbClr val="000000"/>
              </a:solidFill>
              <a:latin typeface="Arial"/>
              <a:cs typeface="Arial"/>
            </a:endParaRPr>
          </a:p>
          <a:p>
            <a:pPr>
              <a:lnSpc>
                <a:spcPct val="100000"/>
              </a:lnSpc>
              <a:spcBef>
                <a:spcPts val="42"/>
              </a:spcBef>
            </a:pPr>
            <a:endParaRPr lang="fr-FR" sz="1550" dirty="0">
              <a:latin typeface="Times New Roman"/>
              <a:cs typeface="Times New Roman"/>
            </a:endParaRPr>
          </a:p>
          <a:p>
            <a:pPr marL="355600" indent="-342900">
              <a:lnSpc>
                <a:spcPct val="100000"/>
              </a:lnSpc>
              <a:spcBef>
                <a:spcPts val="600"/>
              </a:spcBef>
              <a:spcAft>
                <a:spcPts val="5400"/>
              </a:spcAft>
              <a:buFont typeface="Wingdings" panose="05000000000000000000" pitchFamily="2" charset="2"/>
              <a:buChar char="Ø"/>
            </a:pPr>
            <a:r>
              <a:rPr lang="fr-FR" sz="2400" b="1" spc="-140" dirty="0">
                <a:solidFill>
                  <a:srgbClr val="0C4099"/>
                </a:solidFill>
                <a:latin typeface="Arial"/>
                <a:cs typeface="Arial"/>
              </a:rPr>
              <a:t>L</a:t>
            </a:r>
            <a:r>
              <a:rPr lang="fr-FR" sz="2400" b="1" dirty="0">
                <a:solidFill>
                  <a:srgbClr val="0C4099"/>
                </a:solidFill>
                <a:latin typeface="Arial"/>
                <a:cs typeface="Arial"/>
              </a:rPr>
              <a:t>’ap</a:t>
            </a:r>
            <a:r>
              <a:rPr lang="fr-FR" sz="2400" b="1" spc="-10" dirty="0">
                <a:solidFill>
                  <a:srgbClr val="0C4099"/>
                </a:solidFill>
                <a:latin typeface="Arial"/>
                <a:cs typeface="Arial"/>
              </a:rPr>
              <a:t>p</a:t>
            </a:r>
            <a:r>
              <a:rPr lang="fr-FR" sz="2400" b="1" dirty="0">
                <a:solidFill>
                  <a:srgbClr val="0C4099"/>
                </a:solidFill>
                <a:latin typeface="Arial"/>
                <a:cs typeface="Arial"/>
              </a:rPr>
              <a:t>lic</a:t>
            </a:r>
            <a:r>
              <a:rPr lang="fr-FR" sz="2400" b="1" spc="-10" dirty="0">
                <a:solidFill>
                  <a:srgbClr val="0C4099"/>
                </a:solidFill>
                <a:latin typeface="Arial"/>
                <a:cs typeface="Arial"/>
              </a:rPr>
              <a:t>a</a:t>
            </a:r>
            <a:r>
              <a:rPr lang="fr-FR" sz="2400" b="1" dirty="0">
                <a:solidFill>
                  <a:srgbClr val="0C4099"/>
                </a:solidFill>
                <a:latin typeface="Arial"/>
                <a:cs typeface="Arial"/>
              </a:rPr>
              <a:t>tion</a:t>
            </a:r>
            <a:r>
              <a:rPr lang="fr-FR" sz="2400" b="1" spc="-50" dirty="0">
                <a:solidFill>
                  <a:srgbClr val="0C4099"/>
                </a:solidFill>
                <a:latin typeface="Arial"/>
                <a:cs typeface="Arial"/>
              </a:rPr>
              <a:t> </a:t>
            </a:r>
            <a:r>
              <a:rPr lang="fr-FR" sz="2400" b="1" dirty="0">
                <a:solidFill>
                  <a:srgbClr val="0C4099"/>
                </a:solidFill>
                <a:latin typeface="Arial"/>
                <a:cs typeface="Arial"/>
              </a:rPr>
              <a:t>mo</a:t>
            </a:r>
            <a:r>
              <a:rPr lang="fr-FR" sz="2400" b="1" spc="-10" dirty="0">
                <a:solidFill>
                  <a:srgbClr val="0C4099"/>
                </a:solidFill>
                <a:latin typeface="Arial"/>
                <a:cs typeface="Arial"/>
              </a:rPr>
              <a:t>b</a:t>
            </a:r>
            <a:r>
              <a:rPr lang="fr-FR" sz="2400" b="1" dirty="0">
                <a:solidFill>
                  <a:srgbClr val="0C4099"/>
                </a:solidFill>
                <a:latin typeface="Arial"/>
                <a:cs typeface="Arial"/>
              </a:rPr>
              <a:t>ile</a:t>
            </a:r>
            <a:r>
              <a:rPr lang="fr-FR" sz="2000" dirty="0">
                <a:solidFill>
                  <a:srgbClr val="2A2C2C"/>
                </a:solidFill>
                <a:latin typeface="Arial"/>
                <a:cs typeface="Arial"/>
              </a:rPr>
              <a:t> </a:t>
            </a:r>
            <a:r>
              <a:rPr lang="fr-FR" sz="2400" b="1" dirty="0">
                <a:solidFill>
                  <a:srgbClr val="0C4099"/>
                </a:solidFill>
                <a:latin typeface="Arial"/>
                <a:cs typeface="Arial"/>
              </a:rPr>
              <a:t>gratuite</a:t>
            </a:r>
          </a:p>
          <a:p>
            <a:pPr marL="355600" indent="-342900">
              <a:lnSpc>
                <a:spcPct val="100000"/>
              </a:lnSpc>
              <a:spcBef>
                <a:spcPts val="600"/>
              </a:spcBef>
              <a:buFont typeface="Wingdings" panose="05000000000000000000" pitchFamily="2" charset="2"/>
              <a:buChar char="Ø"/>
            </a:pPr>
            <a:r>
              <a:rPr lang="fr-FR" sz="2400" b="1" dirty="0">
                <a:solidFill>
                  <a:srgbClr val="0C4099"/>
                </a:solidFill>
                <a:latin typeface="Arial"/>
                <a:cs typeface="Arial"/>
              </a:rPr>
              <a:t>Les</a:t>
            </a:r>
            <a:r>
              <a:rPr lang="fr-FR" sz="2400" b="1" spc="55" dirty="0">
                <a:solidFill>
                  <a:srgbClr val="0C4099"/>
                </a:solidFill>
                <a:latin typeface="Times New Roman"/>
                <a:cs typeface="Times New Roman"/>
              </a:rPr>
              <a:t> </a:t>
            </a:r>
            <a:r>
              <a:rPr lang="fr-FR" sz="2400" b="1" spc="-20" dirty="0">
                <a:solidFill>
                  <a:srgbClr val="0C4099"/>
                </a:solidFill>
                <a:latin typeface="Arial"/>
                <a:cs typeface="Arial"/>
              </a:rPr>
              <a:t>envoi</a:t>
            </a:r>
            <a:r>
              <a:rPr lang="fr-FR" sz="2400" b="1" spc="-15" dirty="0">
                <a:solidFill>
                  <a:srgbClr val="0C4099"/>
                </a:solidFill>
                <a:latin typeface="Arial"/>
                <a:cs typeface="Arial"/>
              </a:rPr>
              <a:t>s</a:t>
            </a:r>
            <a:r>
              <a:rPr lang="fr-FR" sz="2400" b="1" spc="70" dirty="0">
                <a:solidFill>
                  <a:srgbClr val="0C4099"/>
                </a:solidFill>
                <a:latin typeface="Times New Roman"/>
                <a:cs typeface="Times New Roman"/>
              </a:rPr>
              <a:t> </a:t>
            </a:r>
            <a:r>
              <a:rPr lang="fr-FR" sz="2400" b="1" spc="-15" dirty="0">
                <a:solidFill>
                  <a:srgbClr val="0C4099"/>
                </a:solidFill>
                <a:latin typeface="Arial"/>
                <a:cs typeface="Arial"/>
              </a:rPr>
              <a:t>papier</a:t>
            </a:r>
            <a:endParaRPr lang="fr-FR" sz="2400" dirty="0">
              <a:latin typeface="Arial"/>
              <a:cs typeface="Arial"/>
            </a:endParaRPr>
          </a:p>
          <a:p>
            <a:pPr marL="12700">
              <a:lnSpc>
                <a:spcPct val="100000"/>
              </a:lnSpc>
              <a:spcBef>
                <a:spcPts val="600"/>
              </a:spcBef>
            </a:pPr>
            <a:r>
              <a:rPr lang="fr-FR" sz="2000" spc="-5" dirty="0">
                <a:solidFill>
                  <a:srgbClr val="2A2C2C"/>
                </a:solidFill>
                <a:latin typeface="Arial"/>
                <a:cs typeface="Arial"/>
              </a:rPr>
              <a:t>pou</a:t>
            </a:r>
            <a:r>
              <a:rPr lang="fr-FR" sz="2000" dirty="0">
                <a:solidFill>
                  <a:srgbClr val="2A2C2C"/>
                </a:solidFill>
                <a:latin typeface="Arial"/>
                <a:cs typeface="Arial"/>
              </a:rPr>
              <a:t>r</a:t>
            </a:r>
            <a:r>
              <a:rPr lang="fr-FR" sz="2000" spc="35" dirty="0">
                <a:solidFill>
                  <a:srgbClr val="2A2C2C"/>
                </a:solidFill>
                <a:latin typeface="Times New Roman"/>
                <a:cs typeface="Times New Roman"/>
              </a:rPr>
              <a:t> </a:t>
            </a:r>
            <a:r>
              <a:rPr lang="fr-FR" sz="2000" dirty="0">
                <a:solidFill>
                  <a:srgbClr val="2A2C2C"/>
                </a:solidFill>
                <a:latin typeface="Arial"/>
                <a:cs typeface="Arial"/>
              </a:rPr>
              <a:t>tous</a:t>
            </a:r>
            <a:r>
              <a:rPr lang="fr-FR" sz="2000" spc="40" dirty="0">
                <a:solidFill>
                  <a:srgbClr val="2A2C2C"/>
                </a:solidFill>
                <a:latin typeface="Times New Roman"/>
                <a:cs typeface="Times New Roman"/>
              </a:rPr>
              <a:t> </a:t>
            </a:r>
            <a:r>
              <a:rPr lang="fr-FR" sz="2000" dirty="0">
                <a:solidFill>
                  <a:srgbClr val="2A2C2C"/>
                </a:solidFill>
                <a:latin typeface="Arial"/>
                <a:cs typeface="Arial"/>
              </a:rPr>
              <a:t>c</a:t>
            </a:r>
            <a:r>
              <a:rPr lang="fr-FR" sz="2000" spc="5" dirty="0">
                <a:solidFill>
                  <a:srgbClr val="2A2C2C"/>
                </a:solidFill>
                <a:latin typeface="Arial"/>
                <a:cs typeface="Arial"/>
              </a:rPr>
              <a:t>e</a:t>
            </a:r>
            <a:r>
              <a:rPr lang="fr-FR" sz="2000" spc="-5" dirty="0">
                <a:solidFill>
                  <a:srgbClr val="2A2C2C"/>
                </a:solidFill>
                <a:latin typeface="Arial"/>
                <a:cs typeface="Arial"/>
              </a:rPr>
              <a:t>u</a:t>
            </a:r>
            <a:r>
              <a:rPr lang="fr-FR" sz="2000" dirty="0">
                <a:solidFill>
                  <a:srgbClr val="2A2C2C"/>
                </a:solidFill>
                <a:latin typeface="Arial"/>
                <a:cs typeface="Arial"/>
              </a:rPr>
              <a:t>x</a:t>
            </a:r>
            <a:r>
              <a:rPr lang="fr-FR" sz="2000" spc="35" dirty="0">
                <a:solidFill>
                  <a:srgbClr val="2A2C2C"/>
                </a:solidFill>
                <a:latin typeface="Times New Roman"/>
                <a:cs typeface="Times New Roman"/>
              </a:rPr>
              <a:t> </a:t>
            </a:r>
            <a:r>
              <a:rPr lang="fr-FR" sz="2000" spc="-5" dirty="0">
                <a:solidFill>
                  <a:srgbClr val="2A2C2C"/>
                </a:solidFill>
                <a:latin typeface="Arial"/>
                <a:cs typeface="Arial"/>
              </a:rPr>
              <a:t>pou</a:t>
            </a:r>
            <a:r>
              <a:rPr lang="fr-FR" sz="2000" dirty="0">
                <a:solidFill>
                  <a:srgbClr val="2A2C2C"/>
                </a:solidFill>
                <a:latin typeface="Arial"/>
                <a:cs typeface="Arial"/>
              </a:rPr>
              <a:t>r</a:t>
            </a:r>
            <a:r>
              <a:rPr lang="fr-FR" sz="2000" spc="35" dirty="0">
                <a:solidFill>
                  <a:srgbClr val="2A2C2C"/>
                </a:solidFill>
                <a:latin typeface="Times New Roman"/>
                <a:cs typeface="Times New Roman"/>
              </a:rPr>
              <a:t> </a:t>
            </a:r>
            <a:r>
              <a:rPr lang="fr-FR" sz="2000" spc="-5" dirty="0">
                <a:solidFill>
                  <a:srgbClr val="2A2C2C"/>
                </a:solidFill>
                <a:latin typeface="Arial"/>
                <a:cs typeface="Arial"/>
              </a:rPr>
              <a:t>qui</a:t>
            </a:r>
            <a:r>
              <a:rPr lang="fr-FR" sz="2000" spc="-5" dirty="0">
                <a:latin typeface="Arial"/>
                <a:cs typeface="Arial"/>
              </a:rPr>
              <a:t> </a:t>
            </a:r>
            <a:r>
              <a:rPr lang="fr-FR" sz="2000" dirty="0">
                <a:solidFill>
                  <a:srgbClr val="2A2C2C"/>
                </a:solidFill>
                <a:latin typeface="Arial"/>
                <a:cs typeface="Arial"/>
              </a:rPr>
              <a:t>l’outil informa</a:t>
            </a:r>
            <a:r>
              <a:rPr lang="fr-FR" sz="2000" spc="-10" dirty="0">
                <a:solidFill>
                  <a:srgbClr val="2A2C2C"/>
                </a:solidFill>
                <a:latin typeface="Arial"/>
                <a:cs typeface="Arial"/>
              </a:rPr>
              <a:t>t</a:t>
            </a:r>
            <a:r>
              <a:rPr lang="fr-FR" sz="2000" dirty="0">
                <a:solidFill>
                  <a:srgbClr val="2A2C2C"/>
                </a:solidFill>
                <a:latin typeface="Arial"/>
                <a:cs typeface="Arial"/>
              </a:rPr>
              <a:t>ique</a:t>
            </a:r>
            <a:r>
              <a:rPr lang="fr-FR" sz="2000" spc="-30" dirty="0">
                <a:solidFill>
                  <a:srgbClr val="2A2C2C"/>
                </a:solidFill>
                <a:latin typeface="Arial"/>
                <a:cs typeface="Arial"/>
              </a:rPr>
              <a:t/>
            </a:r>
            <a:br>
              <a:rPr lang="fr-FR" sz="2000" spc="-30" dirty="0">
                <a:solidFill>
                  <a:srgbClr val="2A2C2C"/>
                </a:solidFill>
                <a:latin typeface="Arial"/>
                <a:cs typeface="Arial"/>
              </a:rPr>
            </a:br>
            <a:r>
              <a:rPr lang="fr-FR" sz="2000" dirty="0">
                <a:solidFill>
                  <a:srgbClr val="2A2C2C"/>
                </a:solidFill>
                <a:latin typeface="Arial"/>
                <a:cs typeface="Arial"/>
              </a:rPr>
              <a:t>est</a:t>
            </a:r>
            <a:r>
              <a:rPr lang="fr-FR" sz="2000" spc="-30" dirty="0">
                <a:solidFill>
                  <a:srgbClr val="2A2C2C"/>
                </a:solidFill>
                <a:latin typeface="Arial"/>
                <a:cs typeface="Arial"/>
              </a:rPr>
              <a:t> </a:t>
            </a:r>
            <a:r>
              <a:rPr lang="fr-FR" sz="2000" dirty="0">
                <a:solidFill>
                  <a:srgbClr val="2A2C2C"/>
                </a:solidFill>
                <a:latin typeface="Arial"/>
                <a:cs typeface="Arial"/>
              </a:rPr>
              <a:t>inac</a:t>
            </a:r>
            <a:r>
              <a:rPr lang="fr-FR" sz="2000" spc="5" dirty="0">
                <a:solidFill>
                  <a:srgbClr val="2A2C2C"/>
                </a:solidFill>
                <a:latin typeface="Arial"/>
                <a:cs typeface="Arial"/>
              </a:rPr>
              <a:t>c</a:t>
            </a:r>
            <a:r>
              <a:rPr lang="fr-FR" sz="2000" dirty="0">
                <a:solidFill>
                  <a:srgbClr val="2A2C2C"/>
                </a:solidFill>
                <a:latin typeface="Arial"/>
                <a:cs typeface="Arial"/>
              </a:rPr>
              <a:t>es</a:t>
            </a:r>
            <a:r>
              <a:rPr lang="fr-FR" sz="2000" spc="5" dirty="0">
                <a:solidFill>
                  <a:srgbClr val="2A2C2C"/>
                </a:solidFill>
                <a:latin typeface="Arial"/>
                <a:cs typeface="Arial"/>
              </a:rPr>
              <a:t>s</a:t>
            </a:r>
            <a:r>
              <a:rPr lang="fr-FR" sz="2000" dirty="0">
                <a:solidFill>
                  <a:srgbClr val="2A2C2C"/>
                </a:solidFill>
                <a:latin typeface="Arial"/>
                <a:cs typeface="Arial"/>
              </a:rPr>
              <a:t>ible.</a:t>
            </a:r>
            <a:endParaRPr lang="fr-FR" sz="2000" dirty="0">
              <a:latin typeface="Arial"/>
              <a:cs typeface="Arial"/>
            </a:endParaRPr>
          </a:p>
        </p:txBody>
      </p:sp>
      <p:sp>
        <p:nvSpPr>
          <p:cNvPr id="5" name="object 5"/>
          <p:cNvSpPr/>
          <p:nvPr/>
        </p:nvSpPr>
        <p:spPr>
          <a:xfrm>
            <a:off x="863297" y="2657323"/>
            <a:ext cx="3897240" cy="2576808"/>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lang="fr-FR" dirty="0"/>
          </a:p>
        </p:txBody>
      </p:sp>
      <p:sp>
        <p:nvSpPr>
          <p:cNvPr id="7" name="object 7"/>
          <p:cNvSpPr txBox="1">
            <a:spLocks noGrp="1"/>
          </p:cNvSpPr>
          <p:nvPr>
            <p:ph type="sldNum" sz="quarter" idx="15"/>
          </p:nvPr>
        </p:nvSpPr>
        <p:spPr>
          <a:prstGeom prst="rect">
            <a:avLst/>
          </a:prstGeom>
        </p:spPr>
        <p:txBody>
          <a:bodyPr vert="horz" wrap="square" lIns="0" tIns="0" rIns="0" bIns="0" rtlCol="0">
            <a:spAutoFit/>
          </a:bodyPr>
          <a:lstStyle/>
          <a:p>
            <a:pPr marL="25400">
              <a:lnSpc>
                <a:spcPct val="100000"/>
              </a:lnSpc>
            </a:pPr>
            <a:fld id="{81D60167-4931-47E6-BA6A-407CBD079E47}" type="slidenum">
              <a:rPr lang="fr-FR"/>
              <a:t>7</a:t>
            </a:fld>
            <a:endParaRPr lang="fr-FR" dirty="0"/>
          </a:p>
        </p:txBody>
      </p:sp>
      <p:sp>
        <p:nvSpPr>
          <p:cNvPr id="6" name="object 6"/>
          <p:cNvSpPr txBox="1">
            <a:spLocks noGrp="1"/>
          </p:cNvSpPr>
          <p:nvPr>
            <p:ph type="title" idx="4294967295"/>
          </p:nvPr>
        </p:nvSpPr>
        <p:spPr>
          <a:xfrm>
            <a:off x="947738" y="1909219"/>
            <a:ext cx="10313100" cy="369332"/>
          </a:xfrm>
          <a:prstGeom prst="rect">
            <a:avLst/>
          </a:prstGeom>
        </p:spPr>
        <p:txBody>
          <a:bodyPr vert="horz" wrap="square" lIns="0" tIns="0" rIns="0" bIns="0" rtlCol="0">
            <a:spAutoFit/>
          </a:bodyPr>
          <a:lstStyle/>
          <a:p>
            <a:pPr algn="ctr">
              <a:lnSpc>
                <a:spcPct val="100000"/>
              </a:lnSpc>
            </a:pPr>
            <a:r>
              <a:rPr lang="fr-FR" sz="2400" b="0" cap="none" spc="-5" dirty="0">
                <a:solidFill>
                  <a:srgbClr val="2A2C2C"/>
                </a:solidFill>
                <a:latin typeface="Arial"/>
                <a:cs typeface="Arial"/>
              </a:rPr>
              <a:t>L</a:t>
            </a:r>
            <a:r>
              <a:rPr lang="fr-FR" sz="2400" b="0" cap="none" dirty="0">
                <a:solidFill>
                  <a:srgbClr val="2A2C2C"/>
                </a:solidFill>
                <a:latin typeface="Arial"/>
                <a:cs typeface="Arial"/>
              </a:rPr>
              <a:t>e</a:t>
            </a:r>
            <a:r>
              <a:rPr lang="fr-FR" sz="2400" b="0" cap="none" spc="65" dirty="0">
                <a:solidFill>
                  <a:srgbClr val="2A2C2C"/>
                </a:solidFill>
                <a:latin typeface="Times New Roman"/>
                <a:cs typeface="Times New Roman"/>
              </a:rPr>
              <a:t> </a:t>
            </a:r>
            <a:r>
              <a:rPr lang="fr-FR" sz="2400" b="0" cap="none" spc="-5" dirty="0">
                <a:solidFill>
                  <a:srgbClr val="2A2C2C"/>
                </a:solidFill>
                <a:latin typeface="Arial"/>
                <a:cs typeface="Arial"/>
              </a:rPr>
              <a:t>quest</a:t>
            </a:r>
            <a:r>
              <a:rPr lang="fr-FR" sz="2400" b="0" cap="none" spc="-10" dirty="0">
                <a:solidFill>
                  <a:srgbClr val="2A2C2C"/>
                </a:solidFill>
                <a:latin typeface="Arial"/>
                <a:cs typeface="Arial"/>
              </a:rPr>
              <a:t>i</a:t>
            </a:r>
            <a:r>
              <a:rPr lang="fr-FR" sz="2400" b="0" cap="none" spc="-5" dirty="0">
                <a:solidFill>
                  <a:srgbClr val="2A2C2C"/>
                </a:solidFill>
                <a:latin typeface="Arial"/>
                <a:cs typeface="Arial"/>
              </a:rPr>
              <a:t>on</a:t>
            </a:r>
            <a:r>
              <a:rPr lang="fr-FR" sz="2400" b="0" cap="none" spc="-10" dirty="0">
                <a:solidFill>
                  <a:srgbClr val="2A2C2C"/>
                </a:solidFill>
                <a:latin typeface="Arial"/>
                <a:cs typeface="Arial"/>
              </a:rPr>
              <a:t>n</a:t>
            </a:r>
            <a:r>
              <a:rPr lang="fr-FR" sz="2400" b="0" cap="none" spc="-5" dirty="0">
                <a:solidFill>
                  <a:srgbClr val="2A2C2C"/>
                </a:solidFill>
                <a:latin typeface="Arial"/>
                <a:cs typeface="Arial"/>
              </a:rPr>
              <a:t>a</a:t>
            </a:r>
            <a:r>
              <a:rPr lang="fr-FR" sz="2400" b="0" cap="none" spc="-10" dirty="0">
                <a:solidFill>
                  <a:srgbClr val="2A2C2C"/>
                </a:solidFill>
                <a:latin typeface="Arial"/>
                <a:cs typeface="Arial"/>
              </a:rPr>
              <a:t>i</a:t>
            </a:r>
            <a:r>
              <a:rPr lang="fr-FR" sz="2400" b="0" cap="none" dirty="0">
                <a:solidFill>
                  <a:srgbClr val="2A2C2C"/>
                </a:solidFill>
                <a:latin typeface="Arial"/>
                <a:cs typeface="Arial"/>
              </a:rPr>
              <a:t>re</a:t>
            </a:r>
            <a:r>
              <a:rPr lang="fr-FR" sz="2400" b="0" cap="none" spc="105" dirty="0">
                <a:solidFill>
                  <a:srgbClr val="2A2C2C"/>
                </a:solidFill>
                <a:latin typeface="Times New Roman"/>
                <a:cs typeface="Times New Roman"/>
              </a:rPr>
              <a:t> </a:t>
            </a:r>
            <a:r>
              <a:rPr lang="fr-FR" sz="2400" b="0" cap="none" spc="-5" dirty="0">
                <a:solidFill>
                  <a:srgbClr val="2A2C2C"/>
                </a:solidFill>
                <a:latin typeface="Arial"/>
                <a:cs typeface="Arial"/>
              </a:rPr>
              <a:t>pe</a:t>
            </a:r>
            <a:r>
              <a:rPr lang="fr-FR" sz="2400" b="0" cap="none" spc="-10" dirty="0">
                <a:solidFill>
                  <a:srgbClr val="2A2C2C"/>
                </a:solidFill>
                <a:latin typeface="Arial"/>
                <a:cs typeface="Arial"/>
              </a:rPr>
              <a:t>ut</a:t>
            </a:r>
            <a:r>
              <a:rPr lang="fr-FR" sz="2400" b="0" cap="none" spc="70" dirty="0">
                <a:solidFill>
                  <a:srgbClr val="2A2C2C"/>
                </a:solidFill>
                <a:latin typeface="Times New Roman"/>
                <a:cs typeface="Times New Roman"/>
              </a:rPr>
              <a:t> </a:t>
            </a:r>
            <a:r>
              <a:rPr lang="fr-FR" sz="2400" b="0" cap="none" spc="-15" dirty="0">
                <a:solidFill>
                  <a:srgbClr val="2A2C2C"/>
                </a:solidFill>
                <a:latin typeface="Arial"/>
                <a:cs typeface="Arial"/>
              </a:rPr>
              <a:t>êt</a:t>
            </a:r>
            <a:r>
              <a:rPr lang="fr-FR" sz="2400" b="0" cap="none" spc="-5" dirty="0">
                <a:solidFill>
                  <a:srgbClr val="2A2C2C"/>
                </a:solidFill>
                <a:latin typeface="Arial"/>
                <a:cs typeface="Arial"/>
              </a:rPr>
              <a:t>r</a:t>
            </a:r>
            <a:r>
              <a:rPr lang="fr-FR" sz="2400" b="0" cap="none" dirty="0">
                <a:solidFill>
                  <a:srgbClr val="2A2C2C"/>
                </a:solidFill>
                <a:latin typeface="Arial"/>
                <a:cs typeface="Arial"/>
              </a:rPr>
              <a:t>e</a:t>
            </a:r>
            <a:r>
              <a:rPr lang="fr-FR" sz="2400" b="0" cap="none" spc="55" dirty="0">
                <a:solidFill>
                  <a:srgbClr val="2A2C2C"/>
                </a:solidFill>
                <a:latin typeface="Times New Roman"/>
                <a:cs typeface="Times New Roman"/>
              </a:rPr>
              <a:t> </a:t>
            </a:r>
            <a:r>
              <a:rPr lang="fr-FR" sz="2400" b="0" cap="none" dirty="0">
                <a:solidFill>
                  <a:srgbClr val="2A2C2C"/>
                </a:solidFill>
                <a:latin typeface="Arial"/>
                <a:cs typeface="Arial"/>
              </a:rPr>
              <a:t>rem</a:t>
            </a:r>
            <a:r>
              <a:rPr lang="fr-FR" sz="2400" b="0" cap="none" spc="-5" dirty="0">
                <a:solidFill>
                  <a:srgbClr val="2A2C2C"/>
                </a:solidFill>
                <a:latin typeface="Arial"/>
                <a:cs typeface="Arial"/>
              </a:rPr>
              <a:t>p</a:t>
            </a:r>
            <a:r>
              <a:rPr lang="fr-FR" sz="2400" b="0" cap="none" spc="-10" dirty="0">
                <a:solidFill>
                  <a:srgbClr val="2A2C2C"/>
                </a:solidFill>
                <a:latin typeface="Arial"/>
                <a:cs typeface="Arial"/>
              </a:rPr>
              <a:t>l</a:t>
            </a:r>
            <a:r>
              <a:rPr lang="fr-FR" sz="2400" b="0" cap="none" dirty="0">
                <a:solidFill>
                  <a:srgbClr val="2A2C2C"/>
                </a:solidFill>
                <a:latin typeface="Arial"/>
                <a:cs typeface="Arial"/>
              </a:rPr>
              <a:t>i</a:t>
            </a:r>
            <a:r>
              <a:rPr lang="fr-FR" sz="2400" b="0" cap="none" spc="75" dirty="0">
                <a:solidFill>
                  <a:srgbClr val="2A2C2C"/>
                </a:solidFill>
                <a:latin typeface="Times New Roman"/>
                <a:cs typeface="Times New Roman"/>
              </a:rPr>
              <a:t> </a:t>
            </a:r>
            <a:r>
              <a:rPr lang="fr-FR" sz="2400" b="0" cap="none" dirty="0">
                <a:solidFill>
                  <a:srgbClr val="2A2C2C"/>
                </a:solidFill>
                <a:latin typeface="Arial"/>
                <a:cs typeface="Arial"/>
              </a:rPr>
              <a:t>sur</a:t>
            </a:r>
            <a:r>
              <a:rPr lang="fr-FR" sz="2400" b="0" cap="none" spc="90" dirty="0">
                <a:solidFill>
                  <a:srgbClr val="2A2C2C"/>
                </a:solidFill>
                <a:latin typeface="Times New Roman"/>
                <a:cs typeface="Times New Roman"/>
              </a:rPr>
              <a:t> </a:t>
            </a:r>
            <a:r>
              <a:rPr lang="fr-FR" sz="2400" cap="none" spc="-15" dirty="0">
                <a:solidFill>
                  <a:srgbClr val="007FAC"/>
                </a:solidFill>
              </a:rPr>
              <a:t>une</a:t>
            </a:r>
            <a:r>
              <a:rPr lang="fr-FR" sz="2400" cap="none" spc="50" dirty="0">
                <a:solidFill>
                  <a:srgbClr val="007FAC"/>
                </a:solidFill>
                <a:latin typeface="Times New Roman"/>
                <a:cs typeface="Times New Roman"/>
              </a:rPr>
              <a:t> </a:t>
            </a:r>
            <a:r>
              <a:rPr lang="fr-FR" sz="2400" cap="none" spc="-5" dirty="0">
                <a:solidFill>
                  <a:srgbClr val="007FAC"/>
                </a:solidFill>
              </a:rPr>
              <a:t>variét</a:t>
            </a:r>
            <a:r>
              <a:rPr lang="fr-FR" sz="2400" cap="none" dirty="0">
                <a:solidFill>
                  <a:srgbClr val="007FAC"/>
                </a:solidFill>
              </a:rPr>
              <a:t>é</a:t>
            </a:r>
            <a:r>
              <a:rPr lang="fr-FR" sz="2400" cap="none" spc="70" dirty="0">
                <a:solidFill>
                  <a:srgbClr val="007FAC"/>
                </a:solidFill>
                <a:latin typeface="Times New Roman"/>
                <a:cs typeface="Times New Roman"/>
              </a:rPr>
              <a:t> </a:t>
            </a:r>
            <a:r>
              <a:rPr lang="fr-FR" sz="2400" cap="none" spc="-15" dirty="0">
                <a:solidFill>
                  <a:srgbClr val="007FAC"/>
                </a:solidFill>
              </a:rPr>
              <a:t>de</a:t>
            </a:r>
            <a:r>
              <a:rPr lang="fr-FR" sz="2400" cap="none" spc="65" dirty="0">
                <a:solidFill>
                  <a:srgbClr val="007FAC"/>
                </a:solidFill>
                <a:latin typeface="Times New Roman"/>
                <a:cs typeface="Times New Roman"/>
              </a:rPr>
              <a:t> </a:t>
            </a:r>
            <a:r>
              <a:rPr lang="fr-FR" sz="2400" cap="none" spc="-20" dirty="0">
                <a:solidFill>
                  <a:srgbClr val="007FAC"/>
                </a:solidFill>
              </a:rPr>
              <a:t>sup</a:t>
            </a:r>
            <a:r>
              <a:rPr lang="fr-FR" sz="2400" cap="none" spc="-25" dirty="0">
                <a:solidFill>
                  <a:srgbClr val="007FAC"/>
                </a:solidFill>
              </a:rPr>
              <a:t>p</a:t>
            </a:r>
            <a:r>
              <a:rPr lang="fr-FR" sz="2400" cap="none" dirty="0">
                <a:solidFill>
                  <a:srgbClr val="007FAC"/>
                </a:solidFill>
              </a:rPr>
              <a:t>ort</a:t>
            </a:r>
            <a:r>
              <a:rPr lang="fr-FR" sz="2400" cap="none" spc="5" dirty="0">
                <a:solidFill>
                  <a:srgbClr val="007FAC"/>
                </a:solidFill>
              </a:rPr>
              <a:t>s</a:t>
            </a:r>
            <a:r>
              <a:rPr lang="fr-FR" sz="2400" b="0" cap="none" spc="-10" dirty="0">
                <a:solidFill>
                  <a:srgbClr val="2A2C2C"/>
                </a:solidFill>
                <a:latin typeface="Arial"/>
                <a:cs typeface="Arial"/>
              </a:rPr>
              <a:t>.</a:t>
            </a:r>
            <a:endParaRPr lang="fr-FR" sz="2400" cap="none" dirty="0">
              <a:latin typeface="Arial"/>
              <a:cs typeface="Arial"/>
            </a:endParaRPr>
          </a:p>
        </p:txBody>
      </p:sp>
      <p:pic>
        <p:nvPicPr>
          <p:cNvPr id="9" name="Image 8" descr="Une image contenant moniteur, dessin, signe&#10;&#10;Description générée automatiquement">
            <a:extLst>
              <a:ext uri="{FF2B5EF4-FFF2-40B4-BE49-F238E27FC236}">
                <a16:creationId xmlns:a16="http://schemas.microsoft.com/office/drawing/2014/main" xmlns="" id="{8528C77F-31ED-4DE4-1134-3B40709F49E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78714" y="4325143"/>
            <a:ext cx="1541185" cy="603393"/>
          </a:xfrm>
          <a:prstGeom prst="rect">
            <a:avLst/>
          </a:prstGeom>
        </p:spPr>
      </p:pic>
      <p:pic>
        <p:nvPicPr>
          <p:cNvPr id="10" name="Image 9" descr="Une image contenant moniteur, dessin, signe&#10;&#10;Description générée automatiquement">
            <a:extLst>
              <a:ext uri="{FF2B5EF4-FFF2-40B4-BE49-F238E27FC236}">
                <a16:creationId xmlns:a16="http://schemas.microsoft.com/office/drawing/2014/main" xmlns="" id="{DDA1535B-2A0E-7740-98D3-45F0CBFB924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908255" y="4338342"/>
            <a:ext cx="1630016" cy="592335"/>
          </a:xfrm>
          <a:prstGeom prst="rect">
            <a:avLst/>
          </a:prstGeom>
        </p:spPr>
      </p:pic>
      <p:pic>
        <p:nvPicPr>
          <p:cNvPr id="11" name="Espace réservé du contenu 4" descr="Une image contenant texte&#10;&#10;Description générée automatiquement">
            <a:extLst>
              <a:ext uri="{FF2B5EF4-FFF2-40B4-BE49-F238E27FC236}">
                <a16:creationId xmlns:a16="http://schemas.microsoft.com/office/drawing/2014/main" xmlns="" id="{39815749-DA08-8E97-85B9-544744CCCD8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89140" y="5382785"/>
            <a:ext cx="2041856" cy="698208"/>
          </a:xfrm>
          <a:prstGeom prst="roundRect">
            <a:avLst>
              <a:gd name="adj" fmla="val 8594"/>
            </a:avLst>
          </a:prstGeom>
          <a:solidFill>
            <a:srgbClr val="FFFFFF">
              <a:shade val="85000"/>
            </a:srgbClr>
          </a:solidFill>
          <a:ln>
            <a:noFill/>
          </a:ln>
          <a:effectLst/>
        </p:spPr>
      </p:pic>
      <p:pic>
        <p:nvPicPr>
          <p:cNvPr id="12" name="Espace réservé du contenu 4">
            <a:extLst>
              <a:ext uri="{FF2B5EF4-FFF2-40B4-BE49-F238E27FC236}">
                <a16:creationId xmlns:a16="http://schemas.microsoft.com/office/drawing/2014/main" xmlns="" id="{241DD28A-D8DA-1EAC-9A5B-371715A5585C}"/>
              </a:ext>
            </a:extLst>
          </p:cNvPr>
          <p:cNvPicPr>
            <a:picLocks noChangeAspect="1"/>
          </p:cNvPicPr>
          <p:nvPr/>
        </p:nvPicPr>
        <p:blipFill rotWithShape="1">
          <a:blip r:embed="rId7" cstate="screen">
            <a:extLst>
              <a:ext uri="{BEBA8EAE-BF5A-486C-A8C5-ECC9F3942E4B}">
                <a14:imgProps xmlns:a14="http://schemas.microsoft.com/office/drawing/2010/main">
                  <a14:imgLayer r:embed="rId8">
                    <a14:imgEffect>
                      <a14:backgroundRemoval t="10000" b="90000" l="7380" r="92989">
                        <a14:foregroundMark x1="33395" y1="80690" x2="42989" y2="79310"/>
                        <a14:foregroundMark x1="57011" y1="76897" x2="66605" y2="84138"/>
                        <a14:foregroundMark x1="42251" y1="67586" x2="35793" y2="68621"/>
                        <a14:foregroundMark x1="18635" y1="70000" x2="12915" y2="73448"/>
                        <a14:foregroundMark x1="39668" y1="67586" x2="44834" y2="73448"/>
                        <a14:foregroundMark x1="80812" y1="67586" x2="91144" y2="86552"/>
                        <a14:foregroundMark x1="11439" y1="35172" x2="11439" y2="35172"/>
                        <a14:foregroundMark x1="17897" y1="33793" x2="17897" y2="33793"/>
                        <a14:foregroundMark x1="31365" y1="37586" x2="31365" y2="37586"/>
                        <a14:foregroundMark x1="55720" y1="38621" x2="55720" y2="38621"/>
                        <a14:foregroundMark x1="78782" y1="40000" x2="78782" y2="40000"/>
                        <a14:foregroundMark x1="80258" y1="37586" x2="80258" y2="37586"/>
                        <a14:foregroundMark x1="79520" y1="37586" x2="79520" y2="37586"/>
                      </a14:backgroundRemoval>
                    </a14:imgEffect>
                  </a14:imgLayer>
                </a14:imgProps>
              </a:ext>
              <a:ext uri="{28A0092B-C50C-407E-A947-70E740481C1C}">
                <a14:useLocalDpi xmlns:a14="http://schemas.microsoft.com/office/drawing/2010/main"/>
              </a:ext>
            </a:extLst>
          </a:blip>
          <a:srcRect t="-3220" b="-3947"/>
          <a:stretch/>
        </p:blipFill>
        <p:spPr>
          <a:xfrm>
            <a:off x="3406710" y="5382785"/>
            <a:ext cx="1213812" cy="698208"/>
          </a:xfrm>
          <a:prstGeom prst="roundRect">
            <a:avLst>
              <a:gd name="adj" fmla="val 8594"/>
            </a:avLst>
          </a:prstGeom>
          <a:solidFill>
            <a:srgbClr val="FFFFFF">
              <a:shade val="85000"/>
            </a:srgbClr>
          </a:solidFill>
          <a:ln w="3175">
            <a:noFill/>
          </a:ln>
          <a:effectLst/>
        </p:spPr>
      </p:pic>
      <p:sp>
        <p:nvSpPr>
          <p:cNvPr id="2" name="ZoneTexte 1"/>
          <p:cNvSpPr txBox="1"/>
          <p:nvPr/>
        </p:nvSpPr>
        <p:spPr>
          <a:xfrm>
            <a:off x="4760537" y="6199632"/>
            <a:ext cx="4630351" cy="369332"/>
          </a:xfrm>
          <a:prstGeom prst="rect">
            <a:avLst/>
          </a:prstGeom>
          <a:noFill/>
        </p:spPr>
        <p:txBody>
          <a:bodyPr wrap="square" rtlCol="0">
            <a:spAutoFit/>
          </a:bodyPr>
          <a:lstStyle/>
          <a:p>
            <a:endParaRPr lang="fr-FR" dirty="0"/>
          </a:p>
        </p:txBody>
      </p:sp>
      <p:sp>
        <p:nvSpPr>
          <p:cNvPr id="3" name="ZoneTexte 2"/>
          <p:cNvSpPr txBox="1"/>
          <p:nvPr/>
        </p:nvSpPr>
        <p:spPr>
          <a:xfrm>
            <a:off x="863297" y="6224095"/>
            <a:ext cx="8755716" cy="400110"/>
          </a:xfrm>
          <a:prstGeom prst="rect">
            <a:avLst/>
          </a:prstGeom>
          <a:noFill/>
        </p:spPr>
        <p:txBody>
          <a:bodyPr wrap="square" rtlCol="0">
            <a:spAutoFit/>
          </a:bodyPr>
          <a:lstStyle/>
          <a:p>
            <a:r>
              <a:rPr lang="fr-FR" sz="2000" b="1" dirty="0" smtClean="0">
                <a:sym typeface="Wingdings" panose="05000000000000000000" pitchFamily="2" charset="2"/>
              </a:rPr>
              <a:t> Un mailing de promotion d’Handifaction a été réalisé par la CPAM 38</a:t>
            </a:r>
            <a:endParaRPr lang="fr-FR" sz="20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p:txBody>
          <a:bodyPr/>
          <a:lstStyle/>
          <a:p>
            <a:fld id="{975A587B-5814-4D9B-9598-FE9CB954CB01}" type="slidenum">
              <a:rPr lang="fr-FR" smtClean="0"/>
              <a:pPr/>
              <a:t>8</a:t>
            </a:fld>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642" y="797892"/>
            <a:ext cx="10758116" cy="605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re 4">
            <a:extLst>
              <a:ext uri="{FF2B5EF4-FFF2-40B4-BE49-F238E27FC236}">
                <a16:creationId xmlns:a16="http://schemas.microsoft.com/office/drawing/2014/main" xmlns="" id="{AA05C0D2-F044-0A40-AC39-EE9B4B34C007}"/>
              </a:ext>
            </a:extLst>
          </p:cNvPr>
          <p:cNvSpPr>
            <a:spLocks noGrp="1"/>
          </p:cNvSpPr>
          <p:nvPr>
            <p:ph type="title"/>
          </p:nvPr>
        </p:nvSpPr>
        <p:spPr>
          <a:xfrm>
            <a:off x="505347" y="268356"/>
            <a:ext cx="11196000" cy="452080"/>
          </a:xfrm>
        </p:spPr>
        <p:txBody>
          <a:bodyPr>
            <a:normAutofit/>
          </a:bodyPr>
          <a:lstStyle/>
          <a:p>
            <a:r>
              <a:rPr lang="fr-FR" dirty="0" smtClean="0"/>
              <a:t>les résultats handifaction au national et en région aura </a:t>
            </a:r>
            <a:endParaRPr lang="fr-FR" dirty="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145" y="2067352"/>
            <a:ext cx="826218" cy="897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270344" y="3093071"/>
            <a:ext cx="734019" cy="646331"/>
          </a:xfrm>
          <a:prstGeom prst="rect">
            <a:avLst/>
          </a:prstGeom>
          <a:noFill/>
        </p:spPr>
        <p:txBody>
          <a:bodyPr wrap="square" rtlCol="0">
            <a:spAutoFit/>
          </a:bodyPr>
          <a:lstStyle/>
          <a:p>
            <a:r>
              <a:rPr lang="fr-FR" dirty="0" smtClean="0"/>
              <a:t>16% (38)</a:t>
            </a:r>
            <a:endParaRPr lang="fr-FR" dirty="0"/>
          </a:p>
        </p:txBody>
      </p:sp>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59606" y="1073446"/>
            <a:ext cx="717662" cy="779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p:cNvSpPr txBox="1"/>
          <p:nvPr/>
        </p:nvSpPr>
        <p:spPr>
          <a:xfrm>
            <a:off x="11632758" y="2078833"/>
            <a:ext cx="559242" cy="1923604"/>
          </a:xfrm>
          <a:prstGeom prst="rect">
            <a:avLst/>
          </a:prstGeom>
          <a:noFill/>
        </p:spPr>
        <p:txBody>
          <a:bodyPr wrap="square" rtlCol="0">
            <a:spAutoFit/>
          </a:bodyPr>
          <a:lstStyle/>
          <a:p>
            <a:r>
              <a:rPr lang="fr-FR" sz="1400" dirty="0" smtClean="0"/>
              <a:t>39%</a:t>
            </a:r>
          </a:p>
          <a:p>
            <a:endParaRPr lang="fr-FR" sz="500" dirty="0"/>
          </a:p>
          <a:p>
            <a:r>
              <a:rPr lang="fr-FR" sz="1400" dirty="0"/>
              <a:t>35%</a:t>
            </a:r>
          </a:p>
          <a:p>
            <a:endParaRPr lang="fr-FR" sz="600" dirty="0" smtClean="0"/>
          </a:p>
          <a:p>
            <a:r>
              <a:rPr lang="fr-FR" sz="1400" dirty="0" smtClean="0"/>
              <a:t>13%</a:t>
            </a:r>
          </a:p>
          <a:p>
            <a:endParaRPr lang="fr-FR" sz="1000" dirty="0"/>
          </a:p>
          <a:p>
            <a:r>
              <a:rPr lang="fr-FR" sz="1400" dirty="0" smtClean="0"/>
              <a:t>7%</a:t>
            </a:r>
          </a:p>
          <a:p>
            <a:r>
              <a:rPr lang="fr-FR" sz="1400" dirty="0" smtClean="0"/>
              <a:t>3%</a:t>
            </a:r>
          </a:p>
          <a:p>
            <a:r>
              <a:rPr lang="fr-FR" sz="1400" dirty="0" smtClean="0"/>
              <a:t>3%</a:t>
            </a:r>
          </a:p>
          <a:p>
            <a:r>
              <a:rPr lang="fr-FR" sz="1400" dirty="0" smtClean="0"/>
              <a:t>(38)</a:t>
            </a:r>
            <a:endParaRPr lang="fr-FR" sz="1400" dirty="0"/>
          </a:p>
        </p:txBody>
      </p:sp>
    </p:spTree>
    <p:extLst>
      <p:ext uri="{BB962C8B-B14F-4D97-AF65-F5344CB8AC3E}">
        <p14:creationId xmlns:p14="http://schemas.microsoft.com/office/powerpoint/2010/main" val="33207854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AF3D4A5A-7655-D144-8FCA-670E819FA4E7}"/>
              </a:ext>
            </a:extLst>
          </p:cNvPr>
          <p:cNvSpPr>
            <a:spLocks noGrp="1"/>
          </p:cNvSpPr>
          <p:nvPr>
            <p:ph type="sldNum" sz="quarter" idx="15"/>
          </p:nvPr>
        </p:nvSpPr>
        <p:spPr/>
        <p:txBody>
          <a:bodyPr/>
          <a:lstStyle/>
          <a:p>
            <a:fld id="{975A587B-5814-4D9B-9598-FE9CB954CB01}" type="slidenum">
              <a:rPr lang="fr-FR" smtClean="0"/>
              <a:pPr/>
              <a:t>9</a:t>
            </a:fld>
            <a:endParaRPr lang="fr-FR" dirty="0"/>
          </a:p>
        </p:txBody>
      </p:sp>
      <p:sp>
        <p:nvSpPr>
          <p:cNvPr id="5" name="Titre 4">
            <a:extLst>
              <a:ext uri="{FF2B5EF4-FFF2-40B4-BE49-F238E27FC236}">
                <a16:creationId xmlns:a16="http://schemas.microsoft.com/office/drawing/2014/main" xmlns="" id="{AA05C0D2-F044-0A40-AC39-EE9B4B34C007}"/>
              </a:ext>
            </a:extLst>
          </p:cNvPr>
          <p:cNvSpPr>
            <a:spLocks noGrp="1"/>
          </p:cNvSpPr>
          <p:nvPr>
            <p:ph type="title"/>
          </p:nvPr>
        </p:nvSpPr>
        <p:spPr>
          <a:xfrm>
            <a:off x="505347" y="268356"/>
            <a:ext cx="11196000" cy="452080"/>
          </a:xfrm>
        </p:spPr>
        <p:txBody>
          <a:bodyPr>
            <a:normAutofit/>
          </a:bodyPr>
          <a:lstStyle/>
          <a:p>
            <a:r>
              <a:rPr lang="fr-FR" dirty="0" smtClean="0"/>
              <a:t>les résultats handifaction au national et en région aura </a:t>
            </a:r>
            <a:endParaRPr lang="fr-FR"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146" y="802675"/>
            <a:ext cx="11293722" cy="5927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611177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6"/>
</p:tagLst>
</file>

<file path=ppt/theme/theme1.xml><?xml version="1.0" encoding="utf-8"?>
<a:theme xmlns:a="http://schemas.openxmlformats.org/drawingml/2006/main" name="masque PPT V3">
  <a:themeElements>
    <a:clrScheme name="CNAM">
      <a:dk1>
        <a:srgbClr val="0C419A"/>
      </a:dk1>
      <a:lt1>
        <a:sysClr val="window" lastClr="FFFFFF"/>
      </a:lt1>
      <a:dk2>
        <a:srgbClr val="007FAD"/>
      </a:dk2>
      <a:lt2>
        <a:srgbClr val="545859"/>
      </a:lt2>
      <a:accent1>
        <a:srgbClr val="298478"/>
      </a:accent1>
      <a:accent2>
        <a:srgbClr val="C74E5A"/>
      </a:accent2>
      <a:accent3>
        <a:srgbClr val="007FAD"/>
      </a:accent3>
      <a:accent4>
        <a:srgbClr val="A05EB5"/>
      </a:accent4>
      <a:accent5>
        <a:srgbClr val="5E74B8"/>
      </a:accent5>
      <a:accent6>
        <a:srgbClr val="E11A81"/>
      </a:accent6>
      <a:hlink>
        <a:srgbClr val="0C419A"/>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NAM_Template_PowerPoint_v4" id="{26C22B8F-5E05-F14C-9CB3-B37F511AC7C6}" vid="{59AAAB99-C36C-9647-8E13-E76025E32F41}"/>
    </a:ext>
  </a:extLst>
</a:theme>
</file>

<file path=ppt/theme/theme2.xml><?xml version="1.0" encoding="utf-8"?>
<a:theme xmlns:a="http://schemas.openxmlformats.org/drawingml/2006/main" name="1_masque PPT V3">
  <a:themeElements>
    <a:clrScheme name="CNAM">
      <a:dk1>
        <a:srgbClr val="0C419A"/>
      </a:dk1>
      <a:lt1>
        <a:sysClr val="window" lastClr="FFFFFF"/>
      </a:lt1>
      <a:dk2>
        <a:srgbClr val="007FAD"/>
      </a:dk2>
      <a:lt2>
        <a:srgbClr val="545859"/>
      </a:lt2>
      <a:accent1>
        <a:srgbClr val="298478"/>
      </a:accent1>
      <a:accent2>
        <a:srgbClr val="C74E5A"/>
      </a:accent2>
      <a:accent3>
        <a:srgbClr val="007FAD"/>
      </a:accent3>
      <a:accent4>
        <a:srgbClr val="A05EB5"/>
      </a:accent4>
      <a:accent5>
        <a:srgbClr val="5E74B8"/>
      </a:accent5>
      <a:accent6>
        <a:srgbClr val="E11A81"/>
      </a:accent6>
      <a:hlink>
        <a:srgbClr val="0C419A"/>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NAM_Template_PowerPoint_v4" id="{26C22B8F-5E05-F14C-9CB3-B37F511AC7C6}" vid="{59AAAB99-C36C-9647-8E13-E76025E32F41}"/>
    </a:ext>
  </a:extLst>
</a:theme>
</file>

<file path=ppt/theme/theme3.xml><?xml version="1.0" encoding="utf-8"?>
<a:theme xmlns:a="http://schemas.openxmlformats.org/drawingml/2006/main" name="Handifaction - Tit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Masque PPT de l'Assurance Maladie">
  <a:themeElements>
    <a:clrScheme name="Assurance Maladie">
      <a:dk1>
        <a:srgbClr val="0C419A"/>
      </a:dk1>
      <a:lt1>
        <a:sysClr val="window" lastClr="FFFFFF"/>
      </a:lt1>
      <a:dk2>
        <a:srgbClr val="0084B2"/>
      </a:dk2>
      <a:lt2>
        <a:srgbClr val="545859"/>
      </a:lt2>
      <a:accent1>
        <a:srgbClr val="008972"/>
      </a:accent1>
      <a:accent2>
        <a:srgbClr val="A05BB6"/>
      </a:accent2>
      <a:accent3>
        <a:srgbClr val="E04F39"/>
      </a:accent3>
      <a:accent4>
        <a:srgbClr val="E11A81"/>
      </a:accent4>
      <a:accent5>
        <a:srgbClr val="758CC0"/>
      </a:accent5>
      <a:accent6>
        <a:srgbClr val="56C271"/>
      </a:accent6>
      <a:hlink>
        <a:srgbClr val="0C419A"/>
      </a:hlink>
      <a:folHlink>
        <a:srgbClr val="969B9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CNAM_Template_PowerPoint_v4" id="{26C22B8F-5E05-F14C-9CB3-B37F511AC7C6}" vid="{59AAAB99-C36C-9647-8E13-E76025E32F41}"/>
    </a:ext>
  </a:extLst>
</a:theme>
</file>

<file path=ppt/theme/theme5.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CNAM">
    <a:dk1>
      <a:srgbClr val="0C419A"/>
    </a:dk1>
    <a:lt1>
      <a:sysClr val="window" lastClr="FFFFFF"/>
    </a:lt1>
    <a:dk2>
      <a:srgbClr val="007FAD"/>
    </a:dk2>
    <a:lt2>
      <a:srgbClr val="545859"/>
    </a:lt2>
    <a:accent1>
      <a:srgbClr val="298478"/>
    </a:accent1>
    <a:accent2>
      <a:srgbClr val="C74E5A"/>
    </a:accent2>
    <a:accent3>
      <a:srgbClr val="007FAD"/>
    </a:accent3>
    <a:accent4>
      <a:srgbClr val="A05EB5"/>
    </a:accent4>
    <a:accent5>
      <a:srgbClr val="5E74B8"/>
    </a:accent5>
    <a:accent6>
      <a:srgbClr val="E11A81"/>
    </a:accent6>
    <a:hlink>
      <a:srgbClr val="0C419A"/>
    </a:hlink>
    <a:folHlink>
      <a:srgbClr val="545859"/>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56A55A04657E0478277DB570248FC9A" ma:contentTypeVersion="13" ma:contentTypeDescription="Crée un document." ma:contentTypeScope="" ma:versionID="7b40803cf810a11953dc15a5f74753ca">
  <xsd:schema xmlns:xsd="http://www.w3.org/2001/XMLSchema" xmlns:xs="http://www.w3.org/2001/XMLSchema" xmlns:p="http://schemas.microsoft.com/office/2006/metadata/properties" xmlns:ns2="c25c4f62-9883-4a4d-9bc5-3ad2f9d92246" xmlns:ns3="f34bc56d-a117-4fd4-b88c-9eec798e9d88" targetNamespace="http://schemas.microsoft.com/office/2006/metadata/properties" ma:root="true" ma:fieldsID="073bee7aa4fa9d2164ab2d0acf7be806" ns2:_="" ns3:_="">
    <xsd:import namespace="c25c4f62-9883-4a4d-9bc5-3ad2f9d92246"/>
    <xsd:import namespace="f34bc56d-a117-4fd4-b88c-9eec798e9d8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5c4f62-9883-4a4d-9bc5-3ad2f9d922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34bc56d-a117-4fd4-b88c-9eec798e9d88"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79C03D3-F9E6-48B9-89DF-039DACB87DC7}">
  <ds:schemaRefs>
    <ds:schemaRef ds:uri="http://schemas.microsoft.com/sharepoint/v3/contenttype/forms"/>
  </ds:schemaRefs>
</ds:datastoreItem>
</file>

<file path=customXml/itemProps2.xml><?xml version="1.0" encoding="utf-8"?>
<ds:datastoreItem xmlns:ds="http://schemas.openxmlformats.org/officeDocument/2006/customXml" ds:itemID="{B7D8DCF4-C3CA-45AB-A4F9-6FC5B167CF31}">
  <ds:schemaRefs>
    <ds:schemaRef ds:uri="c25c4f62-9883-4a4d-9bc5-3ad2f9d92246"/>
    <ds:schemaRef ds:uri="f34bc56d-a117-4fd4-b88c-9eec798e9d8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2A77F6C-91E1-4F9C-BE29-23BC3FA6B456}">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f34bc56d-a117-4fd4-b88c-9eec798e9d88"/>
    <ds:schemaRef ds:uri="http://schemas.microsoft.com/office/2006/documentManagement/types"/>
    <ds:schemaRef ds:uri="http://purl.org/dc/terms/"/>
    <ds:schemaRef ds:uri="c25c4f62-9883-4a4d-9bc5-3ad2f9d9224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1573</TotalTime>
  <Words>915</Words>
  <Application>Microsoft Office PowerPoint</Application>
  <PresentationFormat>Personnalisé</PresentationFormat>
  <Paragraphs>218</Paragraphs>
  <Slides>27</Slides>
  <Notes>15</Notes>
  <HiddenSlides>0</HiddenSlides>
  <MMClips>0</MMClips>
  <ScaleCrop>false</ScaleCrop>
  <HeadingPairs>
    <vt:vector size="4" baseType="variant">
      <vt:variant>
        <vt:lpstr>Thème</vt:lpstr>
      </vt:variant>
      <vt:variant>
        <vt:i4>4</vt:i4>
      </vt:variant>
      <vt:variant>
        <vt:lpstr>Titres des diapositives</vt:lpstr>
      </vt:variant>
      <vt:variant>
        <vt:i4>27</vt:i4>
      </vt:variant>
    </vt:vector>
  </HeadingPairs>
  <TitlesOfParts>
    <vt:vector size="31" baseType="lpstr">
      <vt:lpstr>masque PPT V3</vt:lpstr>
      <vt:lpstr>1_masque PPT V3</vt:lpstr>
      <vt:lpstr>Handifaction - Titre</vt:lpstr>
      <vt:lpstr>Masque PPT de l'Assurance Maladie</vt:lpstr>
      <vt:lpstr> LA Charte romain jacob  Webinaire Handiréseaux38  Mercredi 26 avril 2023 </vt:lpstr>
      <vt:lpstr> Le webinaire Handiréseaux38</vt:lpstr>
      <vt:lpstr>Présentation PowerPoint</vt:lpstr>
      <vt:lpstr>Présentation PowerPoint</vt:lpstr>
      <vt:lpstr> Procédure de signature de la charte</vt:lpstr>
      <vt:lpstr>Présentation PowerPoint</vt:lpstr>
      <vt:lpstr>Le questionnaire peut être rempli sur une variété de supports.</vt:lpstr>
      <vt:lpstr>les résultats handifaction au national et en région aura </vt:lpstr>
      <vt:lpstr>les résultats handifaction au national et en région aura </vt:lpstr>
      <vt:lpstr>les résultats handifaction au national et en région aura </vt:lpstr>
      <vt:lpstr>les résultats handifaction au national et en région aura </vt:lpstr>
      <vt:lpstr>les résultats handifaction au national et en région aura </vt:lpstr>
      <vt:lpstr>les résultats handifaction en isère </vt:lpstr>
      <vt:lpstr>les résultats handifaction en isère </vt:lpstr>
      <vt:lpstr>les résultats handifaction en isère </vt:lpstr>
      <vt:lpstr>outils existants</vt:lpstr>
      <vt:lpstr>Présentation PowerPoint</vt:lpstr>
      <vt:lpstr>Présentation PowerPoint</vt:lpstr>
      <vt:lpstr>Présentation PowerPoint</vt:lpstr>
      <vt:lpstr>Présentation PowerPoint</vt:lpstr>
      <vt:lpstr>Présentation PowerPoint</vt:lpstr>
      <vt:lpstr>Comité départemental de suivi de la charte romain jacob</vt:lpstr>
      <vt:lpstr> Comité départemental de suivi de la charte romain jacob</vt:lpstr>
      <vt:lpstr> Comité départemental de suivi de la charte romain jacob :  les priorités</vt:lpstr>
      <vt:lpstr>Présentation PowerPoint</vt:lpstr>
      <vt:lpstr> Suites du comité départemental (comité national du 13/03/2023)</vt:lpstr>
      <vt:lpstr> 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Handifaction</dc:title>
  <dc:creator>Maxime Casabianca</dc:creator>
  <cp:lastModifiedBy>BEZACIER EVE-MARIE (CPAM ISERE)</cp:lastModifiedBy>
  <cp:revision>68</cp:revision>
  <cp:lastPrinted>2023-02-22T15:30:23Z</cp:lastPrinted>
  <dcterms:created xsi:type="dcterms:W3CDTF">2021-12-06T15:48:24Z</dcterms:created>
  <dcterms:modified xsi:type="dcterms:W3CDTF">2023-04-26T07:04:11Z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2021-12-06T00:00:00Z</vt:filetime>
  </property>
  <property fmtid="{D5CDD505-2E9C-101B-9397-08002B2CF9AE}" pid="3" name="LastSaved">
    <vt:filetime>2021-12-06T00:00:00Z</vt:filetime>
  </property>
  <property fmtid="{D5CDD505-2E9C-101B-9397-08002B2CF9AE}" pid="4" name="ContentTypeId">
    <vt:lpwstr>0x010100E56A55A04657E0478277DB570248FC9A</vt:lpwstr>
  </property>
</Properties>
</file>